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handoutMasterIdLst>
    <p:handoutMasterId r:id="rId11"/>
  </p:handoutMasterIdLst>
  <p:sldIdLst>
    <p:sldId id="285" r:id="rId4"/>
    <p:sldId id="287" r:id="rId5"/>
    <p:sldId id="291" r:id="rId7"/>
    <p:sldId id="292" r:id="rId8"/>
    <p:sldId id="294" r:id="rId9"/>
    <p:sldId id="295" r:id="rId10"/>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225" userDrawn="1">
          <p15:clr>
            <a:srgbClr val="A4A3A4"/>
          </p15:clr>
        </p15:guide>
        <p15:guide id="4" pos="7447" userDrawn="1">
          <p15:clr>
            <a:srgbClr val="A4A3A4"/>
          </p15:clr>
        </p15:guide>
        <p15:guide id="5" orient="horz" pos="164" userDrawn="1">
          <p15:clr>
            <a:srgbClr val="A4A3A4"/>
          </p15:clr>
        </p15:guide>
        <p15:guide id="6" orient="horz" pos="41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2" clrIdx="0"/>
  <p:cmAuthor id="1" name="mars_zhao" initials="" lastIdx="3" clrIdx="1"/>
  <p:cmAuthor id="2" name="微软用户" initials="" lastIdx="0" clrIdx="0"/>
  <p:cmAuthor id="3" name="Xiaofei Wang" initials="X" lastIdx="1" clrIdx="0"/>
  <p:cmAuthor id="4" name="ZTE" initials="Z" lastIdx="1" clrIdx="2"/>
  <p:cmAuthor id="5" name="huangwencai" initials="h" lastIdx="8" clrIdx="4"/>
  <p:cmAuthor id="6" name="10181563" initials="ll" lastIdx="5" clrIdx="5"/>
  <p:cmAuthor id="7" name="gbt092" initials="g" lastIdx="6" clrIdx="0"/>
  <p:cmAuthor id="8" name="00006891" initials="0" lastIdx="15" clrIdx="8"/>
  <p:cmAuthor id="9" name="莫滔10110373" initials="莫" lastIdx="1" clrIdx="8"/>
  <p:cmAuthor id="11" name="wu alice" initials="w" lastIdx="2" clrIdx="0"/>
  <p:cmAuthor id="12" name="ZZ" initials="Z" lastIdx="9" clrIdx="3"/>
  <p:cmAuthor id="13" name="ZWF" initials="Z" lastIdx="1" clrIdx="12"/>
  <p:cmAuthor id="14" name="wen ying" initials="wy" lastIdx="2" clrIdx="1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24200"/>
    <a:srgbClr val="FF7111"/>
    <a:srgbClr val="E41E0F"/>
    <a:srgbClr val="2CA594"/>
    <a:srgbClr val="172B8C"/>
    <a:srgbClr val="E94E43"/>
    <a:srgbClr val="002846"/>
    <a:srgbClr val="00A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97" d="100"/>
          <a:sy n="97" d="100"/>
        </p:scale>
        <p:origin x="96" y="270"/>
      </p:cViewPr>
      <p:guideLst>
        <p:guide orient="horz" pos="2160"/>
        <p:guide pos="3816"/>
        <p:guide pos="225"/>
        <p:guide pos="7447"/>
        <p:guide orient="horz" pos="164"/>
        <p:guide orient="horz" pos="4156"/>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gs" Target="tags/tag45.xml"/><Relationship Id="rId15" Type="http://schemas.openxmlformats.org/officeDocument/2006/relationships/commentAuthors" Target="commentAuthors.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8FDAF-E40F-4382-8CDB-E176D1D9BB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6D3FD-26B5-46CC-B82C-FF71209E34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1"/>
        <p:cNvGrpSpPr/>
        <p:nvPr/>
      </p:nvGrpSpPr>
      <p:grpSpPr>
        <a:xfrm>
          <a:off x="0" y="0"/>
          <a:ext cx="0" cy="0"/>
          <a:chOff x="0" y="0"/>
          <a:chExt cx="0" cy="0"/>
        </a:xfrm>
      </p:grpSpPr>
      <p:sp>
        <p:nvSpPr>
          <p:cNvPr id="982" name="Google Shape;982;g9665dc4369_3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9665dc4369_3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microsoft.com/office/2007/relationships/hdphoto" Target="../media/image3.wdp"/><Relationship Id="rId5" Type="http://schemas.openxmlformats.org/officeDocument/2006/relationships/image" Target="../media/image2.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3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646341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8902091"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646341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8902091"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63857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9539897"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6"/>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7"/>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60497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9585263"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页">
    <p:bg>
      <p:bgPr>
        <a:solidFill>
          <a:schemeClr val="accent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1"/>
            <a:ext cx="12192000" cy="6857999"/>
          </a:xfrm>
          <a:prstGeom prst="rect">
            <a:avLst/>
          </a:prstGeom>
          <a:gradFill>
            <a:gsLst>
              <a:gs pos="100000">
                <a:schemeClr val="accent2"/>
              </a:gs>
              <a:gs pos="0">
                <a:schemeClr val="accent2">
                  <a:alpha val="0"/>
                </a:schemeClr>
              </a:gs>
            </a:gsLst>
            <a:lin ang="2700000" scaled="0"/>
          </a:gradFill>
        </p:spPr>
      </p:pic>
      <p:sp>
        <p:nvSpPr>
          <p:cNvPr id="7" name="文本框 6"/>
          <p:cNvSpPr txBox="1"/>
          <p:nvPr userDrawn="1">
            <p:custDataLst>
              <p:tags r:id="rId3"/>
            </p:custDataLst>
          </p:nvPr>
        </p:nvSpPr>
        <p:spPr>
          <a:xfrm>
            <a:off x="1041530" y="4603221"/>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8" name="矩形 7"/>
          <p:cNvSpPr/>
          <p:nvPr userDrawn="1"/>
        </p:nvSpPr>
        <p:spPr>
          <a:xfrm>
            <a:off x="3486149" y="3295650"/>
            <a:ext cx="6410325"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180000" rtlCol="0" anchor="ctr"/>
          <a:lstStyle/>
          <a:p>
            <a:pPr algn="r"/>
            <a:endParaRPr kumimoji="1" lang="zh-CN" altLang="en-US" sz="4000" b="1" spc="600" dirty="0">
              <a:solidFill>
                <a:schemeClr val="bg1"/>
              </a:solidFill>
              <a:latin typeface="阿里巴巴普惠体 R" panose="00020600040101010101" pitchFamily="18" charset="-122"/>
              <a:ea typeface="阿里巴巴普惠体 R" panose="00020600040101010101" pitchFamily="18" charset="-122"/>
            </a:endParaRPr>
          </a:p>
        </p:txBody>
      </p:sp>
      <p:sp>
        <p:nvSpPr>
          <p:cNvPr id="9" name="PA-文本框 4"/>
          <p:cNvSpPr txBox="1"/>
          <p:nvPr userDrawn="1">
            <p:custDataLst>
              <p:tags r:id="rId4"/>
            </p:custDataLst>
          </p:nvPr>
        </p:nvSpPr>
        <p:spPr>
          <a:xfrm>
            <a:off x="3758060" y="3558931"/>
            <a:ext cx="2206039" cy="31163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10" name="任意多边形: 形状 9"/>
          <p:cNvSpPr/>
          <p:nvPr userDrawn="1"/>
        </p:nvSpPr>
        <p:spPr>
          <a:xfrm>
            <a:off x="2181225" y="2258768"/>
            <a:ext cx="3448050" cy="2600325"/>
          </a:xfrm>
          <a:custGeom>
            <a:avLst/>
            <a:gdLst>
              <a:gd name="connsiteX0" fmla="*/ 0 w 3448050"/>
              <a:gd name="connsiteY0" fmla="*/ 0 h 2600325"/>
              <a:gd name="connsiteX1" fmla="*/ 1819275 w 3448050"/>
              <a:gd name="connsiteY1" fmla="*/ 0 h 2600325"/>
              <a:gd name="connsiteX2" fmla="*/ 1819275 w 3448050"/>
              <a:gd name="connsiteY2" fmla="*/ 40162 h 2600325"/>
              <a:gd name="connsiteX3" fmla="*/ 50025 w 3448050"/>
              <a:gd name="connsiteY3" fmla="*/ 40162 h 2600325"/>
              <a:gd name="connsiteX4" fmla="*/ 50025 w 3448050"/>
              <a:gd name="connsiteY4" fmla="*/ 2560162 h 2600325"/>
              <a:gd name="connsiteX5" fmla="*/ 3398025 w 3448050"/>
              <a:gd name="connsiteY5" fmla="*/ 2560162 h 2600325"/>
              <a:gd name="connsiteX6" fmla="*/ 3398025 w 3448050"/>
              <a:gd name="connsiteY6" fmla="*/ 1794119 h 2600325"/>
              <a:gd name="connsiteX7" fmla="*/ 3448050 w 3448050"/>
              <a:gd name="connsiteY7" fmla="*/ 1794119 h 2600325"/>
              <a:gd name="connsiteX8" fmla="*/ 3448050 w 3448050"/>
              <a:gd name="connsiteY8" fmla="*/ 2600325 h 2600325"/>
              <a:gd name="connsiteX9" fmla="*/ 0 w 3448050"/>
              <a:gd name="connsiteY9" fmla="*/ 2600325 h 26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050" h="2600325">
                <a:moveTo>
                  <a:pt x="0" y="0"/>
                </a:moveTo>
                <a:lnTo>
                  <a:pt x="1819275" y="0"/>
                </a:lnTo>
                <a:lnTo>
                  <a:pt x="1819275" y="40162"/>
                </a:lnTo>
                <a:lnTo>
                  <a:pt x="50025" y="40162"/>
                </a:lnTo>
                <a:lnTo>
                  <a:pt x="50025" y="2560162"/>
                </a:lnTo>
                <a:lnTo>
                  <a:pt x="3398025" y="2560162"/>
                </a:lnTo>
                <a:lnTo>
                  <a:pt x="3398025" y="1794119"/>
                </a:lnTo>
                <a:lnTo>
                  <a:pt x="3448050" y="1794119"/>
                </a:lnTo>
                <a:lnTo>
                  <a:pt x="3448050" y="2600325"/>
                </a:lnTo>
                <a:lnTo>
                  <a:pt x="0" y="2600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15"/>
          <p:cNvSpPr txBox="1"/>
          <p:nvPr userDrawn="1">
            <p:custDataLst>
              <p:tags r:id="rId5"/>
            </p:custDataLst>
          </p:nvPr>
        </p:nvSpPr>
        <p:spPr>
          <a:xfrm>
            <a:off x="2574998" y="1059345"/>
            <a:ext cx="360000" cy="360000"/>
          </a:xfrm>
          <a:custGeom>
            <a:avLst/>
            <a:gdLst/>
            <a:ahLst/>
            <a:cxnLst/>
            <a:rect l="l" t="t" r="r" b="b"/>
            <a:pathLst>
              <a:path w="538267" h="560556">
                <a:moveTo>
                  <a:pt x="246287" y="0"/>
                </a:moveTo>
                <a:lnTo>
                  <a:pt x="288636" y="0"/>
                </a:lnTo>
                <a:lnTo>
                  <a:pt x="288636" y="231801"/>
                </a:lnTo>
                <a:lnTo>
                  <a:pt x="538267" y="231801"/>
                </a:lnTo>
                <a:lnTo>
                  <a:pt x="538267" y="273034"/>
                </a:lnTo>
                <a:lnTo>
                  <a:pt x="288636" y="273034"/>
                </a:lnTo>
                <a:lnTo>
                  <a:pt x="288636" y="560556"/>
                </a:lnTo>
                <a:lnTo>
                  <a:pt x="246287" y="560556"/>
                </a:lnTo>
                <a:lnTo>
                  <a:pt x="246287" y="273034"/>
                </a:lnTo>
                <a:lnTo>
                  <a:pt x="0" y="273034"/>
                </a:lnTo>
                <a:lnTo>
                  <a:pt x="0" y="231801"/>
                </a:lnTo>
                <a:lnTo>
                  <a:pt x="246287" y="2318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800" dirty="0">
              <a:solidFill>
                <a:schemeClr val="accent1"/>
              </a:solidFill>
              <a:latin typeface="阿里巴巴普惠体 R" panose="00020600040101010101" pitchFamily="18" charset="-122"/>
              <a:ea typeface="阿里巴巴普惠体 R" panose="00020600040101010101" pitchFamily="18" charset="-122"/>
            </a:endParaRPr>
          </a:p>
        </p:txBody>
      </p:sp>
      <p:sp>
        <p:nvSpPr>
          <p:cNvPr id="16" name="文本占位符 15"/>
          <p:cNvSpPr>
            <a:spLocks noGrp="1"/>
          </p:cNvSpPr>
          <p:nvPr>
            <p:ph type="body" idx="10" hasCustomPrompt="1"/>
          </p:nvPr>
        </p:nvSpPr>
        <p:spPr>
          <a:xfrm>
            <a:off x="4713123" y="1581406"/>
            <a:ext cx="1489510" cy="1862048"/>
          </a:xfrm>
        </p:spPr>
        <p:txBody>
          <a:bodyPr vert="horz" wrap="none" lIns="91440" tIns="45720" rIns="91440" bIns="45720" anchor="t" anchorCtr="0">
            <a:noAutofit/>
          </a:bodyPr>
          <a:lstStyle>
            <a:lvl1pPr marL="0" indent="0" algn="r" defTabSz="914400" rtl="0" eaLnBrk="1" fontAlgn="auto" latinLnBrk="0" hangingPunct="1">
              <a:lnSpc>
                <a:spcPct val="100000"/>
              </a:lnSpc>
              <a:spcBef>
                <a:spcPts val="0"/>
              </a:spcBef>
              <a:spcAft>
                <a:spcPts val="0"/>
              </a:spcAft>
              <a:buFont typeface="Arial" panose="020B0604020202020204" pitchFamily="34" charset="0"/>
              <a:buNone/>
              <a:defRPr sz="11500" b="1" spc="0">
                <a:solidFill>
                  <a:schemeClr val="bg1"/>
                </a:solidFill>
                <a:latin typeface="+mn-lt"/>
                <a:ea typeface="阿里巴巴普惠体 R" panose="00020600040101010101" pitchFamily="18" charset="-122"/>
                <a:sym typeface="Bahnschrift" panose="020B0502040204020203"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dirty="0"/>
              <a:t>01</a:t>
            </a:r>
            <a:endParaRPr lang="zh-CN" altLang="en-US" dirty="0"/>
          </a:p>
        </p:txBody>
      </p:sp>
      <p:sp>
        <p:nvSpPr>
          <p:cNvPr id="17" name="文本占位符 16"/>
          <p:cNvSpPr>
            <a:spLocks noGrp="1"/>
          </p:cNvSpPr>
          <p:nvPr>
            <p:ph type="body" sz="quarter" idx="11" hasCustomPrompt="1"/>
          </p:nvPr>
        </p:nvSpPr>
        <p:spPr>
          <a:xfrm>
            <a:off x="7344229" y="3370941"/>
            <a:ext cx="2322287" cy="707886"/>
          </a:xfrm>
          <a:prstGeom prst="rect">
            <a:avLst/>
          </a:prstGeom>
        </p:spPr>
        <p:txBody>
          <a:bodyPr vert="horz" wrap="square" lIns="91440" tIns="45720" rIns="91440" bIns="45720" anchor="t" anchorCtr="0">
            <a:noAutofit/>
          </a:bodyPr>
          <a:lstStyle>
            <a:lvl1pPr marL="0" indent="0" algn="dist" defTabSz="914400" rtl="0" eaLnBrk="1" fontAlgn="auto" latinLnBrk="0" hangingPunct="1">
              <a:lnSpc>
                <a:spcPct val="100000"/>
              </a:lnSpc>
              <a:spcBef>
                <a:spcPts val="0"/>
              </a:spcBef>
              <a:spcAft>
                <a:spcPts val="0"/>
              </a:spcAft>
              <a:buFont typeface="Arial" panose="020B0604020202020204" pitchFamily="34" charset="0"/>
              <a:buNone/>
              <a:defRPr sz="4000" b="1" spc="0">
                <a:solidFill>
                  <a:schemeClr val="accent1"/>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时间轴">
    <p:spTree>
      <p:nvGrpSpPr>
        <p:cNvPr id="1" name=""/>
        <p:cNvGrpSpPr/>
        <p:nvPr/>
      </p:nvGrpSpPr>
      <p:grpSpPr>
        <a:xfrm>
          <a:off x="0" y="0"/>
          <a:ext cx="0" cy="0"/>
          <a:chOff x="0" y="0"/>
          <a:chExt cx="0" cy="0"/>
        </a:xfrm>
      </p:grpSpPr>
      <p:pic>
        <p:nvPicPr>
          <p:cNvPr id="6" name="图片 5" descr="图片包含 人员, 笔记本电脑, 餐桌, 就坐&#10;&#10;描述已自动生成"/>
          <p:cNvPicPr>
            <a:picLocks noChangeAspect="1"/>
          </p:cNvPicPr>
          <p:nvPr userDrawn="1"/>
        </p:nvPicPr>
        <p:blipFill rotWithShape="1">
          <a:blip r:embed="rId2" cstate="screen">
            <a:alphaModFix amt="10000"/>
          </a:blip>
          <a:srcRect/>
          <a:stretch>
            <a:fillRect/>
          </a:stretch>
        </p:blipFill>
        <p:spPr>
          <a:xfrm>
            <a:off x="0" y="-1"/>
            <a:ext cx="12192000" cy="6858001"/>
          </a:xfrm>
          <a:prstGeom prst="rect">
            <a:avLst/>
          </a:prstGeom>
        </p:spPr>
      </p:pic>
      <p:sp>
        <p:nvSpPr>
          <p:cNvPr id="7" name="矩形 6"/>
          <p:cNvSpPr/>
          <p:nvPr userDrawn="1"/>
        </p:nvSpPr>
        <p:spPr>
          <a:xfrm>
            <a:off x="0" y="-1"/>
            <a:ext cx="12192000" cy="6858000"/>
          </a:xfrm>
          <a:prstGeom prst="rect">
            <a:avLst/>
          </a:prstGeom>
          <a:gradFill>
            <a:gsLst>
              <a:gs pos="20000">
                <a:schemeClr val="bg1">
                  <a:alpha val="95000"/>
                </a:schemeClr>
              </a:gs>
              <a:gs pos="100000">
                <a:schemeClr val="bg1">
                  <a:alpha val="5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47241"/>
            <a:ext cx="289367"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70390" y="347241"/>
            <a:ext cx="103042" cy="595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635478" y="377171"/>
            <a:ext cx="8125201" cy="535544"/>
          </a:xfrm>
          <a:effectLst>
            <a:glow rad="304800">
              <a:schemeClr val="accent1">
                <a:alpha val="40000"/>
              </a:schemeClr>
            </a:glow>
          </a:effectLst>
        </p:spPr>
        <p:txBody>
          <a:bodyPr anchor="ctr" anchorCtr="0">
            <a:noAutofit/>
          </a:bodyPr>
          <a:lstStyle>
            <a:lvl1pPr marL="0" indent="0" algn="l">
              <a:spcBef>
                <a:spcPts val="0"/>
              </a:spcBef>
              <a:buNone/>
              <a:defRPr b="1">
                <a:solidFill>
                  <a:schemeClr val="accent1"/>
                </a:solidFill>
                <a:effectLst/>
              </a:defRPr>
            </a:lvl1pPr>
          </a:lstStyle>
          <a:p>
            <a:r>
              <a:rPr lang="zh-CN" altLang="en-US" sz="2800" dirty="0">
                <a:solidFill>
                  <a:schemeClr val="accent1"/>
                </a:solidFill>
                <a:latin typeface="Arial Black" panose="020B0A04020102020204" pitchFamily="34" charset="0"/>
              </a:rPr>
              <a:t>请给汇报内容输入标题</a:t>
            </a:r>
            <a:endParaRPr lang="en-US" altLang="zh-CN" sz="2800" dirty="0">
              <a:solidFill>
                <a:schemeClr val="accent1"/>
              </a:solidFill>
              <a:latin typeface="Arial Black" panose="020B0A04020102020204" pitchFamily="34" charset="0"/>
            </a:endParaRPr>
          </a:p>
        </p:txBody>
      </p:sp>
      <p:cxnSp>
        <p:nvCxnSpPr>
          <p:cNvPr id="10" name="koppt-连接线"/>
          <p:cNvCxnSpPr>
            <a:stCxn id="11" idx="6"/>
            <a:endCxn id="13" idx="2"/>
          </p:cNvCxnSpPr>
          <p:nvPr userDrawn="1"/>
        </p:nvCxnSpPr>
        <p:spPr>
          <a:xfrm>
            <a:off x="1321698" y="5334116"/>
            <a:ext cx="9548605" cy="2117"/>
          </a:xfrm>
          <a:prstGeom prst="line">
            <a:avLst/>
          </a:prstGeom>
          <a:ln w="25400" cap="flat">
            <a:solidFill>
              <a:srgbClr val="C0C0C0"/>
            </a:solidFill>
            <a:prstDash val="dash"/>
            <a:round/>
          </a:ln>
        </p:spPr>
        <p:style>
          <a:lnRef idx="1">
            <a:schemeClr val="accent1"/>
          </a:lnRef>
          <a:fillRef idx="0">
            <a:schemeClr val="accent1"/>
          </a:fillRef>
          <a:effectRef idx="0">
            <a:schemeClr val="accent1"/>
          </a:effectRef>
          <a:fontRef idx="minor">
            <a:schemeClr val="tx1"/>
          </a:fontRef>
        </p:style>
      </p:cxnSp>
      <p:sp>
        <p:nvSpPr>
          <p:cNvPr id="11" name="koppt-圆形"/>
          <p:cNvSpPr/>
          <p:nvPr userDrawn="1"/>
        </p:nvSpPr>
        <p:spPr>
          <a:xfrm>
            <a:off x="392730" y="4869632"/>
            <a:ext cx="928968" cy="92896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koppt-三角形"/>
          <p:cNvSpPr/>
          <p:nvPr userDrawn="1"/>
        </p:nvSpPr>
        <p:spPr>
          <a:xfrm rot="5400000">
            <a:off x="709986" y="5155421"/>
            <a:ext cx="372597" cy="3212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koppt-圆形"/>
          <p:cNvSpPr/>
          <p:nvPr userDrawn="1"/>
        </p:nvSpPr>
        <p:spPr>
          <a:xfrm>
            <a:off x="10870303" y="4869632"/>
            <a:ext cx="928968" cy="92896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koppt-矩形"/>
          <p:cNvSpPr/>
          <p:nvPr userDrawn="1"/>
        </p:nvSpPr>
        <p:spPr>
          <a:xfrm>
            <a:off x="11195983" y="5193211"/>
            <a:ext cx="317493" cy="317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5" name="koppt-文本框"/>
          <p:cNvSpPr/>
          <p:nvPr userDrawn="1"/>
        </p:nvSpPr>
        <p:spPr>
          <a:xfrm>
            <a:off x="559696" y="5919796"/>
            <a:ext cx="595035" cy="338554"/>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cs typeface="Open Sans" pitchFamily="34" charset="0"/>
              </a:rPr>
              <a:t>开始</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6" name="koppt-文本框"/>
          <p:cNvSpPr/>
          <p:nvPr userDrawn="1"/>
        </p:nvSpPr>
        <p:spPr>
          <a:xfrm>
            <a:off x="11037269" y="5919796"/>
            <a:ext cx="595035" cy="338554"/>
          </a:xfrm>
          <a:prstGeom prst="rect">
            <a:avLst/>
          </a:prstGeom>
        </p:spPr>
        <p:txBody>
          <a:bodyPr wrap="none">
            <a:spAutoFit/>
          </a:bodyPr>
          <a:lstStyle/>
          <a:p>
            <a:r>
              <a:rPr lang="zh-CN" altLang="en-US" sz="1600" b="1">
                <a:latin typeface="微软雅黑" panose="020B0503020204020204" pitchFamily="34" charset="-122"/>
                <a:ea typeface="微软雅黑" panose="020B0503020204020204" pitchFamily="34" charset="-122"/>
                <a:cs typeface="Open Sans" pitchFamily="34" charset="0"/>
              </a:rPr>
              <a:t>结束</a:t>
            </a:r>
            <a:endParaRPr lang="en-US" sz="1600" b="1" dirty="0">
              <a:latin typeface="微软雅黑" panose="020B0503020204020204" pitchFamily="34" charset="-122"/>
              <a:ea typeface="微软雅黑" panose="020B0503020204020204" pitchFamily="34" charset="-122"/>
              <a:cs typeface="Open Sans" pitchFamily="34" charset="0"/>
            </a:endParaRPr>
          </a:p>
        </p:txBody>
      </p:sp>
      <p:sp>
        <p:nvSpPr>
          <p:cNvPr id="17" name="koppt-圆点"/>
          <p:cNvSpPr/>
          <p:nvPr userDrawn="1"/>
        </p:nvSpPr>
        <p:spPr>
          <a:xfrm>
            <a:off x="2028851" y="5195312"/>
            <a:ext cx="277608" cy="277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8" name="koppt-连接线"/>
          <p:cNvCxnSpPr/>
          <p:nvPr userDrawn="1"/>
        </p:nvCxnSpPr>
        <p:spPr>
          <a:xfrm rot="16200000" flipH="1">
            <a:off x="996834" y="4013405"/>
            <a:ext cx="2351140" cy="117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koppt-圆点"/>
          <p:cNvSpPr/>
          <p:nvPr userDrawn="1"/>
        </p:nvSpPr>
        <p:spPr>
          <a:xfrm>
            <a:off x="6715601" y="5195312"/>
            <a:ext cx="277608" cy="277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0" name="koppt-连接线"/>
          <p:cNvCxnSpPr/>
          <p:nvPr userDrawn="1"/>
        </p:nvCxnSpPr>
        <p:spPr>
          <a:xfrm rot="16200000" flipH="1">
            <a:off x="5683584" y="4013405"/>
            <a:ext cx="2351140" cy="1174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koppt-圆点"/>
          <p:cNvSpPr/>
          <p:nvPr userDrawn="1"/>
        </p:nvSpPr>
        <p:spPr>
          <a:xfrm>
            <a:off x="4371294" y="5195312"/>
            <a:ext cx="277608" cy="2776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2" name="koppt-连接线"/>
          <p:cNvCxnSpPr/>
          <p:nvPr userDrawn="1"/>
        </p:nvCxnSpPr>
        <p:spPr>
          <a:xfrm rot="5400000">
            <a:off x="3890903" y="4574661"/>
            <a:ext cx="1238259"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koppt-圆点"/>
          <p:cNvSpPr/>
          <p:nvPr userDrawn="1"/>
        </p:nvSpPr>
        <p:spPr>
          <a:xfrm>
            <a:off x="9058045" y="5195312"/>
            <a:ext cx="277608" cy="277608"/>
          </a:xfrm>
          <a:prstGeom prst="ellipse">
            <a:avLst/>
          </a:prstGeom>
          <a:solidFill>
            <a:schemeClr val="accent4"/>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24" name="koppt-连接线"/>
          <p:cNvCxnSpPr/>
          <p:nvPr userDrawn="1"/>
        </p:nvCxnSpPr>
        <p:spPr>
          <a:xfrm rot="5400000">
            <a:off x="8577654" y="4574661"/>
            <a:ext cx="1238259" cy="21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koppt-泪滴形"/>
          <p:cNvSpPr/>
          <p:nvPr userDrawn="1"/>
        </p:nvSpPr>
        <p:spPr>
          <a:xfrm rot="8100000">
            <a:off x="1823956" y="1848970"/>
            <a:ext cx="708641" cy="708641"/>
          </a:xfrm>
          <a:prstGeom prst="teardrop">
            <a:avLst>
              <a:gd name="adj" fmla="val 131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6" name="koppt-泪滴形"/>
          <p:cNvSpPr/>
          <p:nvPr userDrawn="1"/>
        </p:nvSpPr>
        <p:spPr>
          <a:xfrm rot="8100000">
            <a:off x="6498960" y="1828829"/>
            <a:ext cx="708641" cy="708641"/>
          </a:xfrm>
          <a:prstGeom prst="teardrop">
            <a:avLst>
              <a:gd name="adj" fmla="val 131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7" name="koppt-泪滴形"/>
          <p:cNvSpPr/>
          <p:nvPr userDrawn="1"/>
        </p:nvSpPr>
        <p:spPr>
          <a:xfrm rot="8100000">
            <a:off x="4159400" y="2951328"/>
            <a:ext cx="708641" cy="708641"/>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8" name="koppt-泪滴形"/>
          <p:cNvSpPr/>
          <p:nvPr userDrawn="1"/>
        </p:nvSpPr>
        <p:spPr>
          <a:xfrm rot="8100000">
            <a:off x="8841404" y="2927766"/>
            <a:ext cx="708641" cy="708641"/>
          </a:xfrm>
          <a:prstGeom prst="teardrop">
            <a:avLst>
              <a:gd name="adj" fmla="val 1316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9" name="koppt-图标"/>
          <p:cNvSpPr/>
          <p:nvPr userDrawn="1"/>
        </p:nvSpPr>
        <p:spPr bwMode="auto">
          <a:xfrm>
            <a:off x="9031709" y="3077068"/>
            <a:ext cx="328030" cy="410037"/>
          </a:xfrm>
          <a:custGeom>
            <a:avLst/>
            <a:gdLst>
              <a:gd name="connsiteX0" fmla="*/ 6694 w 328030"/>
              <a:gd name="connsiteY0" fmla="*/ 272265 h 410037"/>
              <a:gd name="connsiteX1" fmla="*/ 164015 w 328030"/>
              <a:gd name="connsiteY1" fmla="*/ 326030 h 410037"/>
              <a:gd name="connsiteX2" fmla="*/ 321335 w 328030"/>
              <a:gd name="connsiteY2" fmla="*/ 272265 h 410037"/>
              <a:gd name="connsiteX3" fmla="*/ 328030 w 328030"/>
              <a:gd name="connsiteY3" fmla="*/ 289067 h 410037"/>
              <a:gd name="connsiteX4" fmla="*/ 328030 w 328030"/>
              <a:gd name="connsiteY4" fmla="*/ 339471 h 410037"/>
              <a:gd name="connsiteX5" fmla="*/ 164015 w 328030"/>
              <a:gd name="connsiteY5" fmla="*/ 410037 h 410037"/>
              <a:gd name="connsiteX6" fmla="*/ 0 w 328030"/>
              <a:gd name="connsiteY6" fmla="*/ 339471 h 410037"/>
              <a:gd name="connsiteX7" fmla="*/ 0 w 328030"/>
              <a:gd name="connsiteY7" fmla="*/ 289067 h 410037"/>
              <a:gd name="connsiteX8" fmla="*/ 6694 w 328030"/>
              <a:gd name="connsiteY8" fmla="*/ 272265 h 410037"/>
              <a:gd name="connsiteX9" fmla="*/ 6694 w 328030"/>
              <a:gd name="connsiteY9" fmla="*/ 173856 h 410037"/>
              <a:gd name="connsiteX10" fmla="*/ 164015 w 328030"/>
              <a:gd name="connsiteY10" fmla="*/ 224291 h 410037"/>
              <a:gd name="connsiteX11" fmla="*/ 321335 w 328030"/>
              <a:gd name="connsiteY11" fmla="*/ 173856 h 410037"/>
              <a:gd name="connsiteX12" fmla="*/ 328030 w 328030"/>
              <a:gd name="connsiteY12" fmla="*/ 187305 h 410037"/>
              <a:gd name="connsiteX13" fmla="*/ 328030 w 328030"/>
              <a:gd name="connsiteY13" fmla="*/ 237740 h 410037"/>
              <a:gd name="connsiteX14" fmla="*/ 164015 w 328030"/>
              <a:gd name="connsiteY14" fmla="*/ 308349 h 410037"/>
              <a:gd name="connsiteX15" fmla="*/ 0 w 328030"/>
              <a:gd name="connsiteY15" fmla="*/ 237740 h 410037"/>
              <a:gd name="connsiteX16" fmla="*/ 0 w 328030"/>
              <a:gd name="connsiteY16" fmla="*/ 187305 h 410037"/>
              <a:gd name="connsiteX17" fmla="*/ 6694 w 328030"/>
              <a:gd name="connsiteY17" fmla="*/ 173856 h 410037"/>
              <a:gd name="connsiteX18" fmla="*/ 6694 w 328030"/>
              <a:gd name="connsiteY18" fmla="*/ 72166 h 410037"/>
              <a:gd name="connsiteX19" fmla="*/ 164015 w 328030"/>
              <a:gd name="connsiteY19" fmla="*/ 122601 h 410037"/>
              <a:gd name="connsiteX20" fmla="*/ 321335 w 328030"/>
              <a:gd name="connsiteY20" fmla="*/ 72166 h 410037"/>
              <a:gd name="connsiteX21" fmla="*/ 328030 w 328030"/>
              <a:gd name="connsiteY21" fmla="*/ 88977 h 410037"/>
              <a:gd name="connsiteX22" fmla="*/ 328030 w 328030"/>
              <a:gd name="connsiteY22" fmla="*/ 136050 h 410037"/>
              <a:gd name="connsiteX23" fmla="*/ 164015 w 328030"/>
              <a:gd name="connsiteY23" fmla="*/ 206659 h 410037"/>
              <a:gd name="connsiteX24" fmla="*/ 0 w 328030"/>
              <a:gd name="connsiteY24" fmla="*/ 136050 h 410037"/>
              <a:gd name="connsiteX25" fmla="*/ 0 w 328030"/>
              <a:gd name="connsiteY25" fmla="*/ 88977 h 410037"/>
              <a:gd name="connsiteX26" fmla="*/ 6694 w 328030"/>
              <a:gd name="connsiteY26" fmla="*/ 72166 h 410037"/>
              <a:gd name="connsiteX27" fmla="*/ 164016 w 328030"/>
              <a:gd name="connsiteY27" fmla="*/ 0 h 410037"/>
              <a:gd name="connsiteX28" fmla="*/ 321471 w 328030"/>
              <a:gd name="connsiteY28" fmla="*/ 52485 h 410037"/>
              <a:gd name="connsiteX29" fmla="*/ 164016 w 328030"/>
              <a:gd name="connsiteY29" fmla="*/ 104970 h 410037"/>
              <a:gd name="connsiteX30" fmla="*/ 6561 w 328030"/>
              <a:gd name="connsiteY30" fmla="*/ 52485 h 410037"/>
              <a:gd name="connsiteX31" fmla="*/ 164016 w 328030"/>
              <a:gd name="connsiteY31" fmla="*/ 0 h 4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8030" h="410037">
                <a:moveTo>
                  <a:pt x="6694" y="272265"/>
                </a:moveTo>
                <a:cubicBezTo>
                  <a:pt x="23431" y="302508"/>
                  <a:pt x="87028" y="326030"/>
                  <a:pt x="164015" y="326030"/>
                </a:cubicBezTo>
                <a:cubicBezTo>
                  <a:pt x="241002" y="326030"/>
                  <a:pt x="304599" y="302508"/>
                  <a:pt x="321335" y="272265"/>
                </a:cubicBezTo>
                <a:cubicBezTo>
                  <a:pt x="324683" y="278986"/>
                  <a:pt x="328030" y="282346"/>
                  <a:pt x="328030" y="289067"/>
                </a:cubicBezTo>
                <a:cubicBezTo>
                  <a:pt x="328030" y="289067"/>
                  <a:pt x="328030" y="289067"/>
                  <a:pt x="328030" y="339471"/>
                </a:cubicBezTo>
                <a:cubicBezTo>
                  <a:pt x="328030" y="376434"/>
                  <a:pt x="254391" y="410037"/>
                  <a:pt x="164015" y="410037"/>
                </a:cubicBezTo>
                <a:cubicBezTo>
                  <a:pt x="73639" y="410037"/>
                  <a:pt x="0" y="376434"/>
                  <a:pt x="0" y="339471"/>
                </a:cubicBezTo>
                <a:cubicBezTo>
                  <a:pt x="0" y="339471"/>
                  <a:pt x="0" y="339471"/>
                  <a:pt x="0" y="289067"/>
                </a:cubicBezTo>
                <a:cubicBezTo>
                  <a:pt x="0" y="282346"/>
                  <a:pt x="3347" y="278986"/>
                  <a:pt x="6694" y="272265"/>
                </a:cubicBezTo>
                <a:close/>
                <a:moveTo>
                  <a:pt x="6694" y="173856"/>
                </a:moveTo>
                <a:cubicBezTo>
                  <a:pt x="23431" y="204117"/>
                  <a:pt x="87028" y="224291"/>
                  <a:pt x="164015" y="224291"/>
                </a:cubicBezTo>
                <a:cubicBezTo>
                  <a:pt x="241002" y="224291"/>
                  <a:pt x="304599" y="204117"/>
                  <a:pt x="321335" y="173856"/>
                </a:cubicBezTo>
                <a:cubicBezTo>
                  <a:pt x="324683" y="177218"/>
                  <a:pt x="328030" y="183943"/>
                  <a:pt x="328030" y="187305"/>
                </a:cubicBezTo>
                <a:cubicBezTo>
                  <a:pt x="328030" y="187305"/>
                  <a:pt x="328030" y="187305"/>
                  <a:pt x="328030" y="237740"/>
                </a:cubicBezTo>
                <a:cubicBezTo>
                  <a:pt x="328030" y="278088"/>
                  <a:pt x="254391" y="308349"/>
                  <a:pt x="164015" y="308349"/>
                </a:cubicBezTo>
                <a:cubicBezTo>
                  <a:pt x="73639" y="308349"/>
                  <a:pt x="0" y="278088"/>
                  <a:pt x="0" y="237740"/>
                </a:cubicBezTo>
                <a:cubicBezTo>
                  <a:pt x="0" y="237740"/>
                  <a:pt x="0" y="237740"/>
                  <a:pt x="0" y="187305"/>
                </a:cubicBezTo>
                <a:cubicBezTo>
                  <a:pt x="0" y="183943"/>
                  <a:pt x="3347" y="177218"/>
                  <a:pt x="6694" y="173856"/>
                </a:cubicBezTo>
                <a:close/>
                <a:moveTo>
                  <a:pt x="6694" y="72166"/>
                </a:moveTo>
                <a:cubicBezTo>
                  <a:pt x="10042" y="99064"/>
                  <a:pt x="76987" y="122601"/>
                  <a:pt x="164015" y="122601"/>
                </a:cubicBezTo>
                <a:cubicBezTo>
                  <a:pt x="251043" y="122601"/>
                  <a:pt x="317988" y="99064"/>
                  <a:pt x="321335" y="72166"/>
                </a:cubicBezTo>
                <a:cubicBezTo>
                  <a:pt x="324683" y="75528"/>
                  <a:pt x="328030" y="82253"/>
                  <a:pt x="328030" y="88977"/>
                </a:cubicBezTo>
                <a:cubicBezTo>
                  <a:pt x="328030" y="88977"/>
                  <a:pt x="328030" y="88977"/>
                  <a:pt x="328030" y="136050"/>
                </a:cubicBezTo>
                <a:cubicBezTo>
                  <a:pt x="328030" y="176398"/>
                  <a:pt x="254391" y="206659"/>
                  <a:pt x="164015" y="206659"/>
                </a:cubicBezTo>
                <a:cubicBezTo>
                  <a:pt x="73639" y="206659"/>
                  <a:pt x="0" y="176398"/>
                  <a:pt x="0" y="136050"/>
                </a:cubicBezTo>
                <a:cubicBezTo>
                  <a:pt x="0" y="136050"/>
                  <a:pt x="0" y="136050"/>
                  <a:pt x="0" y="88977"/>
                </a:cubicBezTo>
                <a:cubicBezTo>
                  <a:pt x="0" y="82253"/>
                  <a:pt x="3347" y="75528"/>
                  <a:pt x="6694" y="72166"/>
                </a:cubicBezTo>
                <a:close/>
                <a:moveTo>
                  <a:pt x="164016" y="0"/>
                </a:moveTo>
                <a:cubicBezTo>
                  <a:pt x="250976" y="0"/>
                  <a:pt x="321471" y="23498"/>
                  <a:pt x="321471" y="52485"/>
                </a:cubicBezTo>
                <a:cubicBezTo>
                  <a:pt x="321471" y="81472"/>
                  <a:pt x="250976" y="104970"/>
                  <a:pt x="164016" y="104970"/>
                </a:cubicBezTo>
                <a:cubicBezTo>
                  <a:pt x="77056" y="104970"/>
                  <a:pt x="6561" y="81472"/>
                  <a:pt x="6561" y="52485"/>
                </a:cubicBezTo>
                <a:cubicBezTo>
                  <a:pt x="6561" y="23498"/>
                  <a:pt x="77056" y="0"/>
                  <a:pt x="1640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Autofit/>
          </a:bodyPr>
          <a:lstStyle/>
          <a:p>
            <a:endParaRPr lang="en-US" sz="3200"/>
          </a:p>
        </p:txBody>
      </p:sp>
      <p:sp>
        <p:nvSpPr>
          <p:cNvPr id="30" name="koppt-图标"/>
          <p:cNvSpPr>
            <a:spLocks noEditPoints="1"/>
          </p:cNvSpPr>
          <p:nvPr userDrawn="1"/>
        </p:nvSpPr>
        <p:spPr bwMode="auto">
          <a:xfrm>
            <a:off x="6607051" y="2015504"/>
            <a:ext cx="492459" cy="33529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lstStyle/>
          <a:p>
            <a:endParaRPr lang="en-US" sz="3200"/>
          </a:p>
        </p:txBody>
      </p:sp>
      <p:sp>
        <p:nvSpPr>
          <p:cNvPr id="31" name="koppt-图标"/>
          <p:cNvSpPr>
            <a:spLocks noEditPoints="1"/>
          </p:cNvSpPr>
          <p:nvPr userDrawn="1"/>
        </p:nvSpPr>
        <p:spPr bwMode="auto">
          <a:xfrm>
            <a:off x="2039052" y="1999445"/>
            <a:ext cx="278449" cy="407691"/>
          </a:xfrm>
          <a:custGeom>
            <a:avLst/>
            <a:gdLst>
              <a:gd name="T0" fmla="*/ 109 w 112"/>
              <a:gd name="T1" fmla="*/ 41 h 163"/>
              <a:gd name="T2" fmla="*/ 107 w 112"/>
              <a:gd name="T3" fmla="*/ 34 h 163"/>
              <a:gd name="T4" fmla="*/ 55 w 112"/>
              <a:gd name="T5" fmla="*/ 0 h 163"/>
              <a:gd name="T6" fmla="*/ 0 w 112"/>
              <a:gd name="T7" fmla="*/ 51 h 163"/>
              <a:gd name="T8" fmla="*/ 0 w 112"/>
              <a:gd name="T9" fmla="*/ 57 h 163"/>
              <a:gd name="T10" fmla="*/ 0 w 112"/>
              <a:gd name="T11" fmla="*/ 62 h 163"/>
              <a:gd name="T12" fmla="*/ 24 w 112"/>
              <a:gd name="T13" fmla="*/ 111 h 163"/>
              <a:gd name="T14" fmla="*/ 56 w 112"/>
              <a:gd name="T15" fmla="*/ 163 h 163"/>
              <a:gd name="T16" fmla="*/ 75 w 112"/>
              <a:gd name="T17" fmla="*/ 130 h 163"/>
              <a:gd name="T18" fmla="*/ 81 w 112"/>
              <a:gd name="T19" fmla="*/ 120 h 163"/>
              <a:gd name="T20" fmla="*/ 85 w 112"/>
              <a:gd name="T21" fmla="*/ 114 h 163"/>
              <a:gd name="T22" fmla="*/ 112 w 112"/>
              <a:gd name="T23" fmla="*/ 58 h 163"/>
              <a:gd name="T24" fmla="*/ 112 w 112"/>
              <a:gd name="T25" fmla="*/ 50 h 163"/>
              <a:gd name="T26" fmla="*/ 109 w 112"/>
              <a:gd name="T27" fmla="*/ 41 h 163"/>
              <a:gd name="T28" fmla="*/ 56 w 112"/>
              <a:gd name="T29" fmla="*/ 75 h 163"/>
              <a:gd name="T30" fmla="*/ 36 w 112"/>
              <a:gd name="T31" fmla="*/ 62 h 163"/>
              <a:gd name="T32" fmla="*/ 36 w 112"/>
              <a:gd name="T33" fmla="*/ 57 h 163"/>
              <a:gd name="T34" fmla="*/ 36 w 112"/>
              <a:gd name="T35" fmla="*/ 52 h 163"/>
              <a:gd name="T36" fmla="*/ 56 w 112"/>
              <a:gd name="T37" fmla="*/ 34 h 163"/>
              <a:gd name="T38" fmla="*/ 77 w 112"/>
              <a:gd name="T39" fmla="*/ 55 h 163"/>
              <a:gd name="T40" fmla="*/ 56 w 112"/>
              <a:gd name="T41" fmla="*/ 7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63">
                <a:moveTo>
                  <a:pt x="109" y="41"/>
                </a:moveTo>
                <a:cubicBezTo>
                  <a:pt x="109" y="38"/>
                  <a:pt x="108" y="36"/>
                  <a:pt x="107" y="34"/>
                </a:cubicBezTo>
                <a:cubicBezTo>
                  <a:pt x="96" y="9"/>
                  <a:pt x="74" y="0"/>
                  <a:pt x="55" y="0"/>
                </a:cubicBezTo>
                <a:cubicBezTo>
                  <a:pt x="30" y="0"/>
                  <a:pt x="3" y="16"/>
                  <a:pt x="0" y="51"/>
                </a:cubicBezTo>
                <a:cubicBezTo>
                  <a:pt x="0" y="57"/>
                  <a:pt x="0" y="57"/>
                  <a:pt x="0" y="57"/>
                </a:cubicBezTo>
                <a:cubicBezTo>
                  <a:pt x="0" y="58"/>
                  <a:pt x="0" y="60"/>
                  <a:pt x="0" y="62"/>
                </a:cubicBezTo>
                <a:cubicBezTo>
                  <a:pt x="2" y="78"/>
                  <a:pt x="15" y="95"/>
                  <a:pt x="24" y="111"/>
                </a:cubicBezTo>
                <a:cubicBezTo>
                  <a:pt x="35" y="129"/>
                  <a:pt x="45" y="146"/>
                  <a:pt x="56" y="163"/>
                </a:cubicBezTo>
                <a:cubicBezTo>
                  <a:pt x="62" y="152"/>
                  <a:pt x="69" y="141"/>
                  <a:pt x="75" y="130"/>
                </a:cubicBezTo>
                <a:cubicBezTo>
                  <a:pt x="77" y="127"/>
                  <a:pt x="79" y="123"/>
                  <a:pt x="81" y="120"/>
                </a:cubicBezTo>
                <a:cubicBezTo>
                  <a:pt x="82" y="118"/>
                  <a:pt x="84" y="116"/>
                  <a:pt x="85" y="114"/>
                </a:cubicBezTo>
                <a:cubicBezTo>
                  <a:pt x="96" y="96"/>
                  <a:pt x="112" y="76"/>
                  <a:pt x="112" y="58"/>
                </a:cubicBezTo>
                <a:cubicBezTo>
                  <a:pt x="112" y="50"/>
                  <a:pt x="112" y="50"/>
                  <a:pt x="112" y="50"/>
                </a:cubicBezTo>
                <a:cubicBezTo>
                  <a:pt x="112" y="48"/>
                  <a:pt x="110" y="41"/>
                  <a:pt x="109" y="41"/>
                </a:cubicBezTo>
                <a:close/>
                <a:moveTo>
                  <a:pt x="56" y="75"/>
                </a:moveTo>
                <a:cubicBezTo>
                  <a:pt x="48" y="75"/>
                  <a:pt x="40" y="72"/>
                  <a:pt x="36" y="62"/>
                </a:cubicBezTo>
                <a:cubicBezTo>
                  <a:pt x="36" y="60"/>
                  <a:pt x="36" y="57"/>
                  <a:pt x="36" y="57"/>
                </a:cubicBezTo>
                <a:cubicBezTo>
                  <a:pt x="36" y="52"/>
                  <a:pt x="36" y="52"/>
                  <a:pt x="36" y="52"/>
                </a:cubicBezTo>
                <a:cubicBezTo>
                  <a:pt x="36" y="40"/>
                  <a:pt x="47" y="34"/>
                  <a:pt x="56" y="34"/>
                </a:cubicBezTo>
                <a:cubicBezTo>
                  <a:pt x="68" y="34"/>
                  <a:pt x="77" y="43"/>
                  <a:pt x="77" y="55"/>
                </a:cubicBezTo>
                <a:cubicBezTo>
                  <a:pt x="77" y="66"/>
                  <a:pt x="67" y="75"/>
                  <a:pt x="56" y="75"/>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endParaRPr>
          </a:p>
        </p:txBody>
      </p:sp>
      <p:sp>
        <p:nvSpPr>
          <p:cNvPr id="40" name="koppt-图标"/>
          <p:cNvSpPr>
            <a:spLocks noChangeAspect="1" noEditPoints="1"/>
          </p:cNvSpPr>
          <p:nvPr userDrawn="1"/>
        </p:nvSpPr>
        <p:spPr bwMode="auto">
          <a:xfrm>
            <a:off x="4327415" y="3200407"/>
            <a:ext cx="396000" cy="310784"/>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rgbClr val="FFFFF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mj-ea"/>
              <a:ea typeface="+mj-ea"/>
            </a:endParaRPr>
          </a:p>
        </p:txBody>
      </p:sp>
      <p:sp>
        <p:nvSpPr>
          <p:cNvPr id="41" name="文本占位符 40"/>
          <p:cNvSpPr>
            <a:spLocks noGrp="1"/>
          </p:cNvSpPr>
          <p:nvPr>
            <p:ph type="body" sz="quarter" idx="11" hasCustomPrompt="1"/>
          </p:nvPr>
        </p:nvSpPr>
        <p:spPr>
          <a:xfrm>
            <a:off x="1832668" y="5653142"/>
            <a:ext cx="691215" cy="338554"/>
          </a:xfrm>
        </p:spPr>
        <p:txBody>
          <a:bodyPr wrap="none">
            <a:spAutoFit/>
          </a:bodyPr>
          <a:lstStyle>
            <a:lvl1pPr marL="0" indent="0">
              <a:lnSpc>
                <a:spcPct val="100000"/>
              </a:lnSpc>
              <a:spcBef>
                <a:spcPts val="0"/>
              </a:spcBef>
              <a:buNone/>
              <a:defRPr lang="zh-CN" altLang="en-US" sz="1600" b="1" dirty="0">
                <a:solidFill>
                  <a:schemeClr val="accent1"/>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en-US" altLang="zh-CN" dirty="0"/>
          </a:p>
        </p:txBody>
      </p:sp>
      <p:sp>
        <p:nvSpPr>
          <p:cNvPr id="42" name="文本占位符 40"/>
          <p:cNvSpPr>
            <a:spLocks noGrp="1"/>
          </p:cNvSpPr>
          <p:nvPr>
            <p:ph type="body" sz="quarter" idx="12" hasCustomPrompt="1"/>
          </p:nvPr>
        </p:nvSpPr>
        <p:spPr>
          <a:xfrm>
            <a:off x="4163365" y="5653142"/>
            <a:ext cx="691215" cy="338554"/>
          </a:xfrm>
        </p:spPr>
        <p:txBody>
          <a:bodyPr wrap="none">
            <a:spAutoFit/>
          </a:bodyPr>
          <a:lstStyle>
            <a:lvl1pPr marL="0" indent="0">
              <a:lnSpc>
                <a:spcPct val="100000"/>
              </a:lnSpc>
              <a:spcBef>
                <a:spcPts val="0"/>
              </a:spcBef>
              <a:buFont typeface="Arial" panose="020B0604020202020204" pitchFamily="34" charset="0"/>
              <a:buNone/>
              <a:defRPr lang="zh-CN" altLang="en-US" sz="1600" b="1" dirty="0">
                <a:solidFill>
                  <a:schemeClr val="accent2"/>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3" name="文本占位符 40"/>
          <p:cNvSpPr>
            <a:spLocks noGrp="1"/>
          </p:cNvSpPr>
          <p:nvPr>
            <p:ph type="body" sz="quarter" idx="13" hasCustomPrompt="1"/>
          </p:nvPr>
        </p:nvSpPr>
        <p:spPr>
          <a:xfrm>
            <a:off x="6492904" y="5653142"/>
            <a:ext cx="691215" cy="338554"/>
          </a:xfrm>
        </p:spPr>
        <p:txBody>
          <a:bodyPr wrap="none">
            <a:spAutoFit/>
          </a:bodyPr>
          <a:lstStyle>
            <a:lvl1pPr marL="0" indent="0">
              <a:lnSpc>
                <a:spcPct val="100000"/>
              </a:lnSpc>
              <a:spcBef>
                <a:spcPts val="0"/>
              </a:spcBef>
              <a:buNone/>
              <a:defRPr lang="zh-CN" altLang="en-US" sz="1600" b="1" dirty="0">
                <a:solidFill>
                  <a:schemeClr val="accent3"/>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4" name="文本占位符 40"/>
          <p:cNvSpPr>
            <a:spLocks noGrp="1"/>
          </p:cNvSpPr>
          <p:nvPr>
            <p:ph type="body" sz="quarter" idx="14" hasCustomPrompt="1"/>
          </p:nvPr>
        </p:nvSpPr>
        <p:spPr>
          <a:xfrm>
            <a:off x="8820492" y="5653142"/>
            <a:ext cx="691215" cy="338554"/>
          </a:xfrm>
        </p:spPr>
        <p:txBody>
          <a:bodyPr wrap="none">
            <a:spAutoFit/>
          </a:bodyPr>
          <a:lstStyle>
            <a:lvl1pPr marL="0" indent="0">
              <a:lnSpc>
                <a:spcPct val="100000"/>
              </a:lnSpc>
              <a:spcBef>
                <a:spcPts val="0"/>
              </a:spcBef>
              <a:buNone/>
              <a:defRPr lang="zh-CN" altLang="en-US" sz="1600" b="1" dirty="0">
                <a:solidFill>
                  <a:schemeClr val="accent4"/>
                </a:solidFill>
                <a:latin typeface="微软雅黑" panose="020B0503020204020204" pitchFamily="34" charset="-122"/>
                <a:ea typeface="微软雅黑" panose="020B0503020204020204" pitchFamily="34" charset="-122"/>
                <a:cs typeface="Open Sans" pitchFamily="34" charset="0"/>
              </a:defRPr>
            </a:lvl1pPr>
          </a:lstStyle>
          <a:p>
            <a:pPr marL="0" lvl="0"/>
            <a:r>
              <a:rPr lang="en-US" altLang="zh-CN" dirty="0"/>
              <a:t>2023</a:t>
            </a:r>
            <a:endParaRPr lang="zh-CN" altLang="en-US" dirty="0"/>
          </a:p>
        </p:txBody>
      </p:sp>
      <p:sp>
        <p:nvSpPr>
          <p:cNvPr id="47" name="文本占位符 46"/>
          <p:cNvSpPr>
            <a:spLocks noGrp="1"/>
          </p:cNvSpPr>
          <p:nvPr>
            <p:ph type="body" sz="quarter" idx="15" hasCustomPrompt="1"/>
          </p:nvPr>
        </p:nvSpPr>
        <p:spPr>
          <a:xfrm>
            <a:off x="2257084" y="2654707"/>
            <a:ext cx="1876429" cy="458459"/>
          </a:xfrm>
        </p:spPr>
        <p:txBody>
          <a:bodyPr wrap="square">
            <a:spAutoFit/>
          </a:bodyPr>
          <a:lstStyle>
            <a:lvl1pPr marL="0" indent="0">
              <a:lnSpc>
                <a:spcPct val="150000"/>
              </a:lnSpc>
              <a:spcBef>
                <a:spcPts val="0"/>
              </a:spcBef>
              <a:buNone/>
              <a:defRPr sz="1800" b="1" baseline="0">
                <a:solidFill>
                  <a:srgbClr val="FF7111"/>
                </a:solidFill>
              </a:defRPr>
            </a:lvl1pPr>
          </a:lstStyle>
          <a:p>
            <a:pPr lvl="0"/>
            <a:r>
              <a:rPr lang="zh-CN" altLang="en-US" dirty="0"/>
              <a:t>添加标题及文字</a:t>
            </a:r>
            <a:endParaRPr lang="en-US" altLang="zh-CN" dirty="0"/>
          </a:p>
        </p:txBody>
      </p:sp>
      <p:sp>
        <p:nvSpPr>
          <p:cNvPr id="48" name="文本占位符 46"/>
          <p:cNvSpPr>
            <a:spLocks noGrp="1"/>
          </p:cNvSpPr>
          <p:nvPr>
            <p:ph type="body" sz="quarter" idx="16" hasCustomPrompt="1"/>
          </p:nvPr>
        </p:nvSpPr>
        <p:spPr>
          <a:xfrm>
            <a:off x="4660263" y="3677805"/>
            <a:ext cx="1876429" cy="458459"/>
          </a:xfrm>
        </p:spPr>
        <p:txBody>
          <a:bodyPr wrap="square">
            <a:spAutoFit/>
          </a:bodyPr>
          <a:lstStyle>
            <a:lvl1pPr marL="0" indent="0">
              <a:lnSpc>
                <a:spcPct val="150000"/>
              </a:lnSpc>
              <a:spcBef>
                <a:spcPts val="0"/>
              </a:spcBef>
              <a:buNone/>
              <a:defRPr sz="1800" b="1" baseline="0">
                <a:solidFill>
                  <a:srgbClr val="E94E43"/>
                </a:solidFill>
              </a:defRPr>
            </a:lvl1pPr>
          </a:lstStyle>
          <a:p>
            <a:pPr lvl="0"/>
            <a:r>
              <a:rPr lang="zh-CN" altLang="en-US" dirty="0"/>
              <a:t>添加标题及文字</a:t>
            </a:r>
            <a:endParaRPr lang="en-US" altLang="zh-CN" dirty="0"/>
          </a:p>
        </p:txBody>
      </p:sp>
      <p:sp>
        <p:nvSpPr>
          <p:cNvPr id="49" name="文本占位符 46"/>
          <p:cNvSpPr>
            <a:spLocks noGrp="1"/>
          </p:cNvSpPr>
          <p:nvPr>
            <p:ph type="body" sz="quarter" idx="17" hasCustomPrompt="1"/>
          </p:nvPr>
        </p:nvSpPr>
        <p:spPr>
          <a:xfrm>
            <a:off x="6944063" y="2611929"/>
            <a:ext cx="1876429" cy="458459"/>
          </a:xfrm>
        </p:spPr>
        <p:txBody>
          <a:bodyPr wrap="square">
            <a:spAutoFit/>
          </a:bodyPr>
          <a:lstStyle>
            <a:lvl1pPr marL="0" indent="0">
              <a:lnSpc>
                <a:spcPct val="150000"/>
              </a:lnSpc>
              <a:spcBef>
                <a:spcPts val="0"/>
              </a:spcBef>
              <a:buNone/>
              <a:defRPr sz="1800" b="1" baseline="0">
                <a:solidFill>
                  <a:srgbClr val="172B8C"/>
                </a:solidFill>
              </a:defRPr>
            </a:lvl1pPr>
          </a:lstStyle>
          <a:p>
            <a:pPr lvl="0"/>
            <a:r>
              <a:rPr lang="zh-CN" altLang="en-US" dirty="0"/>
              <a:t>添加标题及文字</a:t>
            </a:r>
            <a:endParaRPr lang="en-US" altLang="zh-CN" dirty="0"/>
          </a:p>
        </p:txBody>
      </p:sp>
      <p:sp>
        <p:nvSpPr>
          <p:cNvPr id="52" name="文本占位符 46"/>
          <p:cNvSpPr>
            <a:spLocks noGrp="1"/>
          </p:cNvSpPr>
          <p:nvPr>
            <p:ph type="body" sz="quarter" idx="18" hasCustomPrompt="1"/>
          </p:nvPr>
        </p:nvSpPr>
        <p:spPr>
          <a:xfrm>
            <a:off x="9317459" y="3699633"/>
            <a:ext cx="1876429" cy="458459"/>
          </a:xfrm>
        </p:spPr>
        <p:txBody>
          <a:bodyPr wrap="square">
            <a:spAutoFit/>
          </a:bodyPr>
          <a:lstStyle>
            <a:lvl1pPr marL="0" indent="0">
              <a:lnSpc>
                <a:spcPct val="150000"/>
              </a:lnSpc>
              <a:spcBef>
                <a:spcPts val="0"/>
              </a:spcBef>
              <a:buNone/>
              <a:defRPr sz="1800" b="1" baseline="0">
                <a:solidFill>
                  <a:srgbClr val="2CA594"/>
                </a:solidFill>
              </a:defRPr>
            </a:lvl1pPr>
          </a:lstStyle>
          <a:p>
            <a:pPr lvl="0"/>
            <a:r>
              <a:rPr lang="zh-CN" altLang="en-US" dirty="0"/>
              <a:t>添加标题及文字</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bg>
      <p:bgPr>
        <a:gradFill>
          <a:gsLst>
            <a:gs pos="0">
              <a:schemeClr val="tx2">
                <a:lumMod val="50000"/>
              </a:schemeClr>
            </a:gs>
            <a:gs pos="5000">
              <a:srgbClr val="0F253D"/>
            </a:gs>
            <a:gs pos="94000">
              <a:schemeClr val="tx1">
                <a:lumMod val="85000"/>
                <a:lumOff val="15000"/>
              </a:schemeClr>
            </a:gs>
          </a:gsLst>
          <a:lin ang="27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0" name="图片 19" descr="建筑的高楼大厦&#10;&#10;描述已自动生成"/>
          <p:cNvPicPr>
            <a:picLocks noChangeAspect="1"/>
          </p:cNvPicPr>
          <p:nvPr userDrawn="1"/>
        </p:nvPicPr>
        <p:blipFill>
          <a:blip r:embed="rId2">
            <a:extLst>
              <a:ext uri="{28A0092B-C50C-407E-A947-70E740481C1C}">
                <a14:useLocalDpi xmlns:a14="http://schemas.microsoft.com/office/drawing/2010/main" val="0"/>
              </a:ext>
            </a:extLst>
          </a:blip>
          <a:srcRect t="230" b="15133"/>
          <a:stretch>
            <a:fillRect/>
          </a:stretch>
        </p:blipFill>
        <p:spPr>
          <a:xfrm>
            <a:off x="-2" y="-1"/>
            <a:ext cx="12192001" cy="6858001"/>
          </a:xfrm>
          <a:custGeom>
            <a:avLst/>
            <a:gdLst>
              <a:gd name="connsiteX0" fmla="*/ 0 w 12192001"/>
              <a:gd name="connsiteY0" fmla="*/ 0 h 6879260"/>
              <a:gd name="connsiteX1" fmla="*/ 12192001 w 12192001"/>
              <a:gd name="connsiteY1" fmla="*/ 0 h 6879260"/>
              <a:gd name="connsiteX2" fmla="*/ 12192001 w 12192001"/>
              <a:gd name="connsiteY2" fmla="*/ 6879260 h 6879260"/>
              <a:gd name="connsiteX3" fmla="*/ 0 w 12192001"/>
              <a:gd name="connsiteY3" fmla="*/ 6879260 h 6879260"/>
            </a:gdLst>
            <a:ahLst/>
            <a:cxnLst>
              <a:cxn ang="0">
                <a:pos x="connsiteX0" y="connsiteY0"/>
              </a:cxn>
              <a:cxn ang="0">
                <a:pos x="connsiteX1" y="connsiteY1"/>
              </a:cxn>
              <a:cxn ang="0">
                <a:pos x="connsiteX2" y="connsiteY2"/>
              </a:cxn>
              <a:cxn ang="0">
                <a:pos x="connsiteX3" y="connsiteY3"/>
              </a:cxn>
            </a:cxnLst>
            <a:rect l="l" t="t" r="r" b="b"/>
            <a:pathLst>
              <a:path w="12192001" h="6879260">
                <a:moveTo>
                  <a:pt x="0" y="0"/>
                </a:moveTo>
                <a:lnTo>
                  <a:pt x="12192001" y="0"/>
                </a:lnTo>
                <a:lnTo>
                  <a:pt x="12192001" y="6879260"/>
                </a:lnTo>
                <a:lnTo>
                  <a:pt x="0" y="6879260"/>
                </a:lnTo>
                <a:close/>
              </a:path>
            </a:pathLst>
          </a:custGeom>
        </p:spPr>
      </p:pic>
      <p:sp>
        <p:nvSpPr>
          <p:cNvPr id="36" name="任意多边形: 形状 35"/>
          <p:cNvSpPr/>
          <p:nvPr userDrawn="1"/>
        </p:nvSpPr>
        <p:spPr>
          <a:xfrm>
            <a:off x="0" y="0"/>
            <a:ext cx="1634551" cy="4220030"/>
          </a:xfrm>
          <a:custGeom>
            <a:avLst/>
            <a:gdLst>
              <a:gd name="connsiteX0" fmla="*/ 0 w 1634551"/>
              <a:gd name="connsiteY0" fmla="*/ 0 h 4220030"/>
              <a:gd name="connsiteX1" fmla="*/ 1634551 w 1634551"/>
              <a:gd name="connsiteY1" fmla="*/ 0 h 4220030"/>
              <a:gd name="connsiteX2" fmla="*/ 983336 w 1634551"/>
              <a:gd name="connsiteY2" fmla="*/ 4220030 h 4220030"/>
              <a:gd name="connsiteX3" fmla="*/ 0 w 1634551"/>
              <a:gd name="connsiteY3" fmla="*/ 4220030 h 4220030"/>
            </a:gdLst>
            <a:ahLst/>
            <a:cxnLst>
              <a:cxn ang="0">
                <a:pos x="connsiteX0" y="connsiteY0"/>
              </a:cxn>
              <a:cxn ang="0">
                <a:pos x="connsiteX1" y="connsiteY1"/>
              </a:cxn>
              <a:cxn ang="0">
                <a:pos x="connsiteX2" y="connsiteY2"/>
              </a:cxn>
              <a:cxn ang="0">
                <a:pos x="connsiteX3" y="connsiteY3"/>
              </a:cxn>
            </a:cxnLst>
            <a:rect l="l" t="t" r="r" b="b"/>
            <a:pathLst>
              <a:path w="1634551" h="4220030">
                <a:moveTo>
                  <a:pt x="0" y="0"/>
                </a:moveTo>
                <a:lnTo>
                  <a:pt x="1634551" y="0"/>
                </a:lnTo>
                <a:lnTo>
                  <a:pt x="983336" y="4220030"/>
                </a:lnTo>
                <a:lnTo>
                  <a:pt x="0" y="422003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形状 36"/>
          <p:cNvSpPr/>
          <p:nvPr userDrawn="1"/>
        </p:nvSpPr>
        <p:spPr>
          <a:xfrm>
            <a:off x="3609076" y="1582058"/>
            <a:ext cx="3154580" cy="5275943"/>
          </a:xfrm>
          <a:custGeom>
            <a:avLst/>
            <a:gdLst>
              <a:gd name="connsiteX0" fmla="*/ 814158 w 3154580"/>
              <a:gd name="connsiteY0" fmla="*/ 0 h 5275943"/>
              <a:gd name="connsiteX1" fmla="*/ 3154580 w 3154580"/>
              <a:gd name="connsiteY1" fmla="*/ 0 h 5275943"/>
              <a:gd name="connsiteX2" fmla="*/ 2340422 w 3154580"/>
              <a:gd name="connsiteY2" fmla="*/ 5275943 h 5275943"/>
              <a:gd name="connsiteX3" fmla="*/ 0 w 3154580"/>
              <a:gd name="connsiteY3" fmla="*/ 5275943 h 5275943"/>
            </a:gdLst>
            <a:ahLst/>
            <a:cxnLst>
              <a:cxn ang="0">
                <a:pos x="connsiteX0" y="connsiteY0"/>
              </a:cxn>
              <a:cxn ang="0">
                <a:pos x="connsiteX1" y="connsiteY1"/>
              </a:cxn>
              <a:cxn ang="0">
                <a:pos x="connsiteX2" y="connsiteY2"/>
              </a:cxn>
              <a:cxn ang="0">
                <a:pos x="connsiteX3" y="connsiteY3"/>
              </a:cxn>
            </a:cxnLst>
            <a:rect l="l" t="t" r="r" b="b"/>
            <a:pathLst>
              <a:path w="3154580" h="5275943">
                <a:moveTo>
                  <a:pt x="814158" y="0"/>
                </a:moveTo>
                <a:lnTo>
                  <a:pt x="3154580" y="0"/>
                </a:lnTo>
                <a:lnTo>
                  <a:pt x="2340422" y="5275943"/>
                </a:lnTo>
                <a:lnTo>
                  <a:pt x="0" y="5275943"/>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37"/>
          <p:cNvSpPr/>
          <p:nvPr userDrawn="1"/>
        </p:nvSpPr>
        <p:spPr>
          <a:xfrm>
            <a:off x="6241142" y="1"/>
            <a:ext cx="3278888" cy="6081487"/>
          </a:xfrm>
          <a:custGeom>
            <a:avLst/>
            <a:gdLst>
              <a:gd name="connsiteX0" fmla="*/ 938466 w 3278888"/>
              <a:gd name="connsiteY0" fmla="*/ 0 h 6081487"/>
              <a:gd name="connsiteX1" fmla="*/ 3278888 w 3278888"/>
              <a:gd name="connsiteY1" fmla="*/ 0 h 6081487"/>
              <a:gd name="connsiteX2" fmla="*/ 2340422 w 3278888"/>
              <a:gd name="connsiteY2" fmla="*/ 6081487 h 6081487"/>
              <a:gd name="connsiteX3" fmla="*/ 0 w 3278888"/>
              <a:gd name="connsiteY3" fmla="*/ 6081487 h 6081487"/>
            </a:gdLst>
            <a:ahLst/>
            <a:cxnLst>
              <a:cxn ang="0">
                <a:pos x="connsiteX0" y="connsiteY0"/>
              </a:cxn>
              <a:cxn ang="0">
                <a:pos x="connsiteX1" y="connsiteY1"/>
              </a:cxn>
              <a:cxn ang="0">
                <a:pos x="connsiteX2" y="connsiteY2"/>
              </a:cxn>
              <a:cxn ang="0">
                <a:pos x="connsiteX3" y="connsiteY3"/>
              </a:cxn>
            </a:cxnLst>
            <a:rect l="l" t="t" r="r" b="b"/>
            <a:pathLst>
              <a:path w="3278888" h="6081487">
                <a:moveTo>
                  <a:pt x="938466" y="0"/>
                </a:moveTo>
                <a:lnTo>
                  <a:pt x="3278888" y="0"/>
                </a:lnTo>
                <a:lnTo>
                  <a:pt x="2340422" y="6081487"/>
                </a:lnTo>
                <a:lnTo>
                  <a:pt x="0" y="6081487"/>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userDrawn="1"/>
        </p:nvSpPr>
        <p:spPr>
          <a:xfrm>
            <a:off x="8617617" y="741048"/>
            <a:ext cx="3282807" cy="6106885"/>
          </a:xfrm>
          <a:custGeom>
            <a:avLst/>
            <a:gdLst>
              <a:gd name="connsiteX0" fmla="*/ 942385 w 3282807"/>
              <a:gd name="connsiteY0" fmla="*/ 0 h 6106885"/>
              <a:gd name="connsiteX1" fmla="*/ 3282807 w 3282807"/>
              <a:gd name="connsiteY1" fmla="*/ 0 h 6106885"/>
              <a:gd name="connsiteX2" fmla="*/ 2340422 w 3282807"/>
              <a:gd name="connsiteY2" fmla="*/ 6106885 h 6106885"/>
              <a:gd name="connsiteX3" fmla="*/ 0 w 3282807"/>
              <a:gd name="connsiteY3" fmla="*/ 6106885 h 6106885"/>
            </a:gdLst>
            <a:ahLst/>
            <a:cxnLst>
              <a:cxn ang="0">
                <a:pos x="connsiteX0" y="connsiteY0"/>
              </a:cxn>
              <a:cxn ang="0">
                <a:pos x="connsiteX1" y="connsiteY1"/>
              </a:cxn>
              <a:cxn ang="0">
                <a:pos x="connsiteX2" y="connsiteY2"/>
              </a:cxn>
              <a:cxn ang="0">
                <a:pos x="connsiteX3" y="connsiteY3"/>
              </a:cxn>
            </a:cxnLst>
            <a:rect l="l" t="t" r="r" b="b"/>
            <a:pathLst>
              <a:path w="3282807" h="6106885">
                <a:moveTo>
                  <a:pt x="942385" y="0"/>
                </a:moveTo>
                <a:lnTo>
                  <a:pt x="3282807" y="0"/>
                </a:lnTo>
                <a:lnTo>
                  <a:pt x="2340422" y="6106885"/>
                </a:lnTo>
                <a:lnTo>
                  <a:pt x="0" y="6106885"/>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形状 39"/>
          <p:cNvSpPr/>
          <p:nvPr userDrawn="1"/>
        </p:nvSpPr>
        <p:spPr>
          <a:xfrm>
            <a:off x="11231060" y="3429000"/>
            <a:ext cx="960940" cy="3429000"/>
          </a:xfrm>
          <a:custGeom>
            <a:avLst/>
            <a:gdLst>
              <a:gd name="connsiteX0" fmla="*/ 529147 w 960940"/>
              <a:gd name="connsiteY0" fmla="*/ 0 h 3429000"/>
              <a:gd name="connsiteX1" fmla="*/ 960940 w 960940"/>
              <a:gd name="connsiteY1" fmla="*/ 0 h 3429000"/>
              <a:gd name="connsiteX2" fmla="*/ 960940 w 960940"/>
              <a:gd name="connsiteY2" fmla="*/ 3429000 h 3429000"/>
              <a:gd name="connsiteX3" fmla="*/ 0 w 96094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960940" h="3429000">
                <a:moveTo>
                  <a:pt x="529147" y="0"/>
                </a:moveTo>
                <a:lnTo>
                  <a:pt x="960940" y="0"/>
                </a:lnTo>
                <a:lnTo>
                  <a:pt x="960940" y="3429000"/>
                </a:lnTo>
                <a:lnTo>
                  <a:pt x="0" y="3429000"/>
                </a:lnTo>
                <a:close/>
              </a:path>
            </a:pathLst>
          </a:custGeom>
          <a:solidFill>
            <a:srgbClr val="002846">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1" name="直接连接符 40"/>
          <p:cNvCxnSpPr/>
          <p:nvPr userDrawn="1"/>
        </p:nvCxnSpPr>
        <p:spPr>
          <a:xfrm flipH="1">
            <a:off x="1095828" y="2110014"/>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3255172" y="5275943"/>
            <a:ext cx="213742" cy="1485190"/>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6359086" y="85090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10689771" y="5764371"/>
            <a:ext cx="493485" cy="3429001"/>
          </a:xfrm>
          <a:prstGeom prst="line">
            <a:avLst/>
          </a:prstGeom>
          <a:ln w="25400">
            <a:gradFill>
              <a:gsLst>
                <a:gs pos="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5" name="矩形 44"/>
          <p:cNvSpPr/>
          <p:nvPr userDrawn="1"/>
        </p:nvSpPr>
        <p:spPr>
          <a:xfrm>
            <a:off x="-2" y="0"/>
            <a:ext cx="12192000" cy="6858000"/>
          </a:xfrm>
          <a:prstGeom prst="rect">
            <a:avLst/>
          </a:prstGeom>
          <a:gradFill>
            <a:gsLst>
              <a:gs pos="25000">
                <a:schemeClr val="accent1">
                  <a:alpha val="75000"/>
                </a:schemeClr>
              </a:gs>
              <a:gs pos="100000">
                <a:schemeClr val="accent2">
                  <a:alpha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userDrawn="1">
            <p:custDataLst>
              <p:tags r:id="rId3"/>
            </p:custDataLst>
          </p:nvPr>
        </p:nvSpPr>
        <p:spPr>
          <a:xfrm>
            <a:off x="1" y="495243"/>
            <a:ext cx="804871" cy="511744"/>
          </a:xfrm>
          <a:custGeom>
            <a:avLst/>
            <a:gdLst>
              <a:gd name="connsiteX0" fmla="*/ 792000 w 804871"/>
              <a:gd name="connsiteY0" fmla="*/ 486000 h 511744"/>
              <a:gd name="connsiteX1" fmla="*/ 804871 w 804871"/>
              <a:gd name="connsiteY1" fmla="*/ 498872 h 511744"/>
              <a:gd name="connsiteX2" fmla="*/ 792000 w 804871"/>
              <a:gd name="connsiteY2" fmla="*/ 511744 h 511744"/>
              <a:gd name="connsiteX3" fmla="*/ 779129 w 804871"/>
              <a:gd name="connsiteY3" fmla="*/ 498872 h 511744"/>
              <a:gd name="connsiteX4" fmla="*/ 792000 w 804871"/>
              <a:gd name="connsiteY4" fmla="*/ 486000 h 511744"/>
              <a:gd name="connsiteX5" fmla="*/ 594000 w 804871"/>
              <a:gd name="connsiteY5" fmla="*/ 486000 h 511744"/>
              <a:gd name="connsiteX6" fmla="*/ 606871 w 804871"/>
              <a:gd name="connsiteY6" fmla="*/ 498872 h 511744"/>
              <a:gd name="connsiteX7" fmla="*/ 594000 w 804871"/>
              <a:gd name="connsiteY7" fmla="*/ 511744 h 511744"/>
              <a:gd name="connsiteX8" fmla="*/ 581129 w 804871"/>
              <a:gd name="connsiteY8" fmla="*/ 498872 h 511744"/>
              <a:gd name="connsiteX9" fmla="*/ 594000 w 804871"/>
              <a:gd name="connsiteY9" fmla="*/ 486000 h 511744"/>
              <a:gd name="connsiteX10" fmla="*/ 396000 w 804871"/>
              <a:gd name="connsiteY10" fmla="*/ 486000 h 511744"/>
              <a:gd name="connsiteX11" fmla="*/ 408871 w 804871"/>
              <a:gd name="connsiteY11" fmla="*/ 498872 h 511744"/>
              <a:gd name="connsiteX12" fmla="*/ 396000 w 804871"/>
              <a:gd name="connsiteY12" fmla="*/ 511744 h 511744"/>
              <a:gd name="connsiteX13" fmla="*/ 383129 w 804871"/>
              <a:gd name="connsiteY13" fmla="*/ 498872 h 511744"/>
              <a:gd name="connsiteX14" fmla="*/ 396000 w 804871"/>
              <a:gd name="connsiteY14" fmla="*/ 486000 h 511744"/>
              <a:gd name="connsiteX15" fmla="*/ 198000 w 804871"/>
              <a:gd name="connsiteY15" fmla="*/ 486000 h 511744"/>
              <a:gd name="connsiteX16" fmla="*/ 210871 w 804871"/>
              <a:gd name="connsiteY16" fmla="*/ 498872 h 511744"/>
              <a:gd name="connsiteX17" fmla="*/ 198000 w 804871"/>
              <a:gd name="connsiteY17" fmla="*/ 511744 h 511744"/>
              <a:gd name="connsiteX18" fmla="*/ 185129 w 804871"/>
              <a:gd name="connsiteY18" fmla="*/ 498872 h 511744"/>
              <a:gd name="connsiteX19" fmla="*/ 198000 w 804871"/>
              <a:gd name="connsiteY19" fmla="*/ 486000 h 511744"/>
              <a:gd name="connsiteX20" fmla="*/ 0 w 804871"/>
              <a:gd name="connsiteY20" fmla="*/ 486000 h 511744"/>
              <a:gd name="connsiteX21" fmla="*/ 12871 w 804871"/>
              <a:gd name="connsiteY21" fmla="*/ 498872 h 511744"/>
              <a:gd name="connsiteX22" fmla="*/ 0 w 804871"/>
              <a:gd name="connsiteY22" fmla="*/ 511744 h 511744"/>
              <a:gd name="connsiteX23" fmla="*/ 792000 w 804871"/>
              <a:gd name="connsiteY23" fmla="*/ 324000 h 511744"/>
              <a:gd name="connsiteX24" fmla="*/ 804871 w 804871"/>
              <a:gd name="connsiteY24" fmla="*/ 336872 h 511744"/>
              <a:gd name="connsiteX25" fmla="*/ 792000 w 804871"/>
              <a:gd name="connsiteY25" fmla="*/ 349744 h 511744"/>
              <a:gd name="connsiteX26" fmla="*/ 779129 w 804871"/>
              <a:gd name="connsiteY26" fmla="*/ 336872 h 511744"/>
              <a:gd name="connsiteX27" fmla="*/ 792000 w 804871"/>
              <a:gd name="connsiteY27" fmla="*/ 324000 h 511744"/>
              <a:gd name="connsiteX28" fmla="*/ 594000 w 804871"/>
              <a:gd name="connsiteY28" fmla="*/ 324000 h 511744"/>
              <a:gd name="connsiteX29" fmla="*/ 606871 w 804871"/>
              <a:gd name="connsiteY29" fmla="*/ 336872 h 511744"/>
              <a:gd name="connsiteX30" fmla="*/ 594000 w 804871"/>
              <a:gd name="connsiteY30" fmla="*/ 349744 h 511744"/>
              <a:gd name="connsiteX31" fmla="*/ 581129 w 804871"/>
              <a:gd name="connsiteY31" fmla="*/ 336872 h 511744"/>
              <a:gd name="connsiteX32" fmla="*/ 594000 w 804871"/>
              <a:gd name="connsiteY32" fmla="*/ 324000 h 511744"/>
              <a:gd name="connsiteX33" fmla="*/ 396000 w 804871"/>
              <a:gd name="connsiteY33" fmla="*/ 324000 h 511744"/>
              <a:gd name="connsiteX34" fmla="*/ 408871 w 804871"/>
              <a:gd name="connsiteY34" fmla="*/ 336872 h 511744"/>
              <a:gd name="connsiteX35" fmla="*/ 396000 w 804871"/>
              <a:gd name="connsiteY35" fmla="*/ 349744 h 511744"/>
              <a:gd name="connsiteX36" fmla="*/ 383129 w 804871"/>
              <a:gd name="connsiteY36" fmla="*/ 336872 h 511744"/>
              <a:gd name="connsiteX37" fmla="*/ 396000 w 804871"/>
              <a:gd name="connsiteY37" fmla="*/ 324000 h 511744"/>
              <a:gd name="connsiteX38" fmla="*/ 198000 w 804871"/>
              <a:gd name="connsiteY38" fmla="*/ 324000 h 511744"/>
              <a:gd name="connsiteX39" fmla="*/ 210871 w 804871"/>
              <a:gd name="connsiteY39" fmla="*/ 336872 h 511744"/>
              <a:gd name="connsiteX40" fmla="*/ 198000 w 804871"/>
              <a:gd name="connsiteY40" fmla="*/ 349744 h 511744"/>
              <a:gd name="connsiteX41" fmla="*/ 185129 w 804871"/>
              <a:gd name="connsiteY41" fmla="*/ 336872 h 511744"/>
              <a:gd name="connsiteX42" fmla="*/ 198000 w 804871"/>
              <a:gd name="connsiteY42" fmla="*/ 324000 h 511744"/>
              <a:gd name="connsiteX43" fmla="*/ 0 w 804871"/>
              <a:gd name="connsiteY43" fmla="*/ 324000 h 511744"/>
              <a:gd name="connsiteX44" fmla="*/ 12871 w 804871"/>
              <a:gd name="connsiteY44" fmla="*/ 336872 h 511744"/>
              <a:gd name="connsiteX45" fmla="*/ 0 w 804871"/>
              <a:gd name="connsiteY45" fmla="*/ 349744 h 511744"/>
              <a:gd name="connsiteX46" fmla="*/ 792000 w 804871"/>
              <a:gd name="connsiteY46" fmla="*/ 162000 h 511744"/>
              <a:gd name="connsiteX47" fmla="*/ 804871 w 804871"/>
              <a:gd name="connsiteY47" fmla="*/ 174872 h 511744"/>
              <a:gd name="connsiteX48" fmla="*/ 792000 w 804871"/>
              <a:gd name="connsiteY48" fmla="*/ 187744 h 511744"/>
              <a:gd name="connsiteX49" fmla="*/ 779129 w 804871"/>
              <a:gd name="connsiteY49" fmla="*/ 174872 h 511744"/>
              <a:gd name="connsiteX50" fmla="*/ 792000 w 804871"/>
              <a:gd name="connsiteY50" fmla="*/ 162000 h 511744"/>
              <a:gd name="connsiteX51" fmla="*/ 594000 w 804871"/>
              <a:gd name="connsiteY51" fmla="*/ 162000 h 511744"/>
              <a:gd name="connsiteX52" fmla="*/ 606871 w 804871"/>
              <a:gd name="connsiteY52" fmla="*/ 174872 h 511744"/>
              <a:gd name="connsiteX53" fmla="*/ 594000 w 804871"/>
              <a:gd name="connsiteY53" fmla="*/ 187744 h 511744"/>
              <a:gd name="connsiteX54" fmla="*/ 581129 w 804871"/>
              <a:gd name="connsiteY54" fmla="*/ 174872 h 511744"/>
              <a:gd name="connsiteX55" fmla="*/ 594000 w 804871"/>
              <a:gd name="connsiteY55" fmla="*/ 162000 h 511744"/>
              <a:gd name="connsiteX56" fmla="*/ 396000 w 804871"/>
              <a:gd name="connsiteY56" fmla="*/ 162000 h 511744"/>
              <a:gd name="connsiteX57" fmla="*/ 408871 w 804871"/>
              <a:gd name="connsiteY57" fmla="*/ 174872 h 511744"/>
              <a:gd name="connsiteX58" fmla="*/ 396000 w 804871"/>
              <a:gd name="connsiteY58" fmla="*/ 187744 h 511744"/>
              <a:gd name="connsiteX59" fmla="*/ 383129 w 804871"/>
              <a:gd name="connsiteY59" fmla="*/ 174872 h 511744"/>
              <a:gd name="connsiteX60" fmla="*/ 396000 w 804871"/>
              <a:gd name="connsiteY60" fmla="*/ 162000 h 511744"/>
              <a:gd name="connsiteX61" fmla="*/ 198000 w 804871"/>
              <a:gd name="connsiteY61" fmla="*/ 162000 h 511744"/>
              <a:gd name="connsiteX62" fmla="*/ 210871 w 804871"/>
              <a:gd name="connsiteY62" fmla="*/ 174872 h 511744"/>
              <a:gd name="connsiteX63" fmla="*/ 198000 w 804871"/>
              <a:gd name="connsiteY63" fmla="*/ 187744 h 511744"/>
              <a:gd name="connsiteX64" fmla="*/ 185129 w 804871"/>
              <a:gd name="connsiteY64" fmla="*/ 174872 h 511744"/>
              <a:gd name="connsiteX65" fmla="*/ 198000 w 804871"/>
              <a:gd name="connsiteY65" fmla="*/ 162000 h 511744"/>
              <a:gd name="connsiteX66" fmla="*/ 0 w 804871"/>
              <a:gd name="connsiteY66" fmla="*/ 162000 h 511744"/>
              <a:gd name="connsiteX67" fmla="*/ 12871 w 804871"/>
              <a:gd name="connsiteY67" fmla="*/ 174872 h 511744"/>
              <a:gd name="connsiteX68" fmla="*/ 0 w 804871"/>
              <a:gd name="connsiteY68" fmla="*/ 187744 h 511744"/>
              <a:gd name="connsiteX69" fmla="*/ 792000 w 804871"/>
              <a:gd name="connsiteY69" fmla="*/ 0 h 511744"/>
              <a:gd name="connsiteX70" fmla="*/ 804871 w 804871"/>
              <a:gd name="connsiteY70" fmla="*/ 12872 h 511744"/>
              <a:gd name="connsiteX71" fmla="*/ 792000 w 804871"/>
              <a:gd name="connsiteY71" fmla="*/ 25744 h 511744"/>
              <a:gd name="connsiteX72" fmla="*/ 779129 w 804871"/>
              <a:gd name="connsiteY72" fmla="*/ 12872 h 511744"/>
              <a:gd name="connsiteX73" fmla="*/ 792000 w 804871"/>
              <a:gd name="connsiteY73" fmla="*/ 0 h 511744"/>
              <a:gd name="connsiteX74" fmla="*/ 594000 w 804871"/>
              <a:gd name="connsiteY74" fmla="*/ 0 h 511744"/>
              <a:gd name="connsiteX75" fmla="*/ 606871 w 804871"/>
              <a:gd name="connsiteY75" fmla="*/ 12872 h 511744"/>
              <a:gd name="connsiteX76" fmla="*/ 594000 w 804871"/>
              <a:gd name="connsiteY76" fmla="*/ 25744 h 511744"/>
              <a:gd name="connsiteX77" fmla="*/ 581129 w 804871"/>
              <a:gd name="connsiteY77" fmla="*/ 12872 h 511744"/>
              <a:gd name="connsiteX78" fmla="*/ 594000 w 804871"/>
              <a:gd name="connsiteY78" fmla="*/ 0 h 511744"/>
              <a:gd name="connsiteX79" fmla="*/ 396000 w 804871"/>
              <a:gd name="connsiteY79" fmla="*/ 0 h 511744"/>
              <a:gd name="connsiteX80" fmla="*/ 408871 w 804871"/>
              <a:gd name="connsiteY80" fmla="*/ 12872 h 511744"/>
              <a:gd name="connsiteX81" fmla="*/ 396000 w 804871"/>
              <a:gd name="connsiteY81" fmla="*/ 25744 h 511744"/>
              <a:gd name="connsiteX82" fmla="*/ 383129 w 804871"/>
              <a:gd name="connsiteY82" fmla="*/ 12872 h 511744"/>
              <a:gd name="connsiteX83" fmla="*/ 396000 w 804871"/>
              <a:gd name="connsiteY83" fmla="*/ 0 h 511744"/>
              <a:gd name="connsiteX84" fmla="*/ 198000 w 804871"/>
              <a:gd name="connsiteY84" fmla="*/ 0 h 511744"/>
              <a:gd name="connsiteX85" fmla="*/ 210871 w 804871"/>
              <a:gd name="connsiteY85" fmla="*/ 12872 h 511744"/>
              <a:gd name="connsiteX86" fmla="*/ 198000 w 804871"/>
              <a:gd name="connsiteY86" fmla="*/ 25744 h 511744"/>
              <a:gd name="connsiteX87" fmla="*/ 185129 w 804871"/>
              <a:gd name="connsiteY87" fmla="*/ 12872 h 511744"/>
              <a:gd name="connsiteX88" fmla="*/ 198000 w 804871"/>
              <a:gd name="connsiteY88" fmla="*/ 0 h 511744"/>
              <a:gd name="connsiteX89" fmla="*/ 0 w 804871"/>
              <a:gd name="connsiteY89" fmla="*/ 0 h 511744"/>
              <a:gd name="connsiteX90" fmla="*/ 12871 w 804871"/>
              <a:gd name="connsiteY90" fmla="*/ 12872 h 511744"/>
              <a:gd name="connsiteX91" fmla="*/ 0 w 804871"/>
              <a:gd name="connsiteY91" fmla="*/ 25744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04871" h="511744">
                <a:moveTo>
                  <a:pt x="792000" y="486000"/>
                </a:moveTo>
                <a:cubicBezTo>
                  <a:pt x="799108" y="486000"/>
                  <a:pt x="804871" y="491763"/>
                  <a:pt x="804871" y="498872"/>
                </a:cubicBezTo>
                <a:cubicBezTo>
                  <a:pt x="804871" y="505981"/>
                  <a:pt x="799108" y="511744"/>
                  <a:pt x="792000" y="511744"/>
                </a:cubicBezTo>
                <a:cubicBezTo>
                  <a:pt x="784892" y="511744"/>
                  <a:pt x="779129" y="505981"/>
                  <a:pt x="779129" y="498872"/>
                </a:cubicBezTo>
                <a:cubicBezTo>
                  <a:pt x="779129" y="491763"/>
                  <a:pt x="784892" y="486000"/>
                  <a:pt x="792000" y="486000"/>
                </a:cubicBezTo>
                <a:close/>
                <a:moveTo>
                  <a:pt x="594000" y="486000"/>
                </a:moveTo>
                <a:cubicBezTo>
                  <a:pt x="601108" y="486000"/>
                  <a:pt x="606871" y="491763"/>
                  <a:pt x="606871" y="498872"/>
                </a:cubicBezTo>
                <a:cubicBezTo>
                  <a:pt x="606871" y="505981"/>
                  <a:pt x="601108" y="511744"/>
                  <a:pt x="594000" y="511744"/>
                </a:cubicBezTo>
                <a:cubicBezTo>
                  <a:pt x="586892" y="511744"/>
                  <a:pt x="581129" y="505981"/>
                  <a:pt x="581129" y="498872"/>
                </a:cubicBezTo>
                <a:cubicBezTo>
                  <a:pt x="581129" y="491763"/>
                  <a:pt x="586892" y="486000"/>
                  <a:pt x="594000" y="486000"/>
                </a:cubicBezTo>
                <a:close/>
                <a:moveTo>
                  <a:pt x="396000" y="486000"/>
                </a:moveTo>
                <a:cubicBezTo>
                  <a:pt x="403108" y="486000"/>
                  <a:pt x="408871" y="491763"/>
                  <a:pt x="408871" y="498872"/>
                </a:cubicBezTo>
                <a:cubicBezTo>
                  <a:pt x="408871" y="505981"/>
                  <a:pt x="403108" y="511744"/>
                  <a:pt x="396000" y="511744"/>
                </a:cubicBezTo>
                <a:cubicBezTo>
                  <a:pt x="388892" y="511744"/>
                  <a:pt x="383129" y="505981"/>
                  <a:pt x="383129" y="498872"/>
                </a:cubicBezTo>
                <a:cubicBezTo>
                  <a:pt x="383129" y="491763"/>
                  <a:pt x="388892" y="486000"/>
                  <a:pt x="396000" y="486000"/>
                </a:cubicBezTo>
                <a:close/>
                <a:moveTo>
                  <a:pt x="198000" y="486000"/>
                </a:moveTo>
                <a:cubicBezTo>
                  <a:pt x="205108" y="486000"/>
                  <a:pt x="210871" y="491763"/>
                  <a:pt x="210871" y="498872"/>
                </a:cubicBezTo>
                <a:cubicBezTo>
                  <a:pt x="210871" y="505981"/>
                  <a:pt x="205108" y="511744"/>
                  <a:pt x="198000" y="511744"/>
                </a:cubicBezTo>
                <a:cubicBezTo>
                  <a:pt x="190892" y="511744"/>
                  <a:pt x="185129" y="505981"/>
                  <a:pt x="185129" y="498872"/>
                </a:cubicBezTo>
                <a:cubicBezTo>
                  <a:pt x="185129" y="491763"/>
                  <a:pt x="190892" y="486000"/>
                  <a:pt x="198000" y="486000"/>
                </a:cubicBezTo>
                <a:close/>
                <a:moveTo>
                  <a:pt x="0" y="486000"/>
                </a:moveTo>
                <a:cubicBezTo>
                  <a:pt x="7108" y="486000"/>
                  <a:pt x="12871" y="491763"/>
                  <a:pt x="12871" y="498872"/>
                </a:cubicBezTo>
                <a:cubicBezTo>
                  <a:pt x="12871" y="505981"/>
                  <a:pt x="7108" y="511744"/>
                  <a:pt x="0" y="511744"/>
                </a:cubicBezTo>
                <a:close/>
                <a:moveTo>
                  <a:pt x="792000" y="324000"/>
                </a:moveTo>
                <a:cubicBezTo>
                  <a:pt x="799108" y="324000"/>
                  <a:pt x="804871" y="329763"/>
                  <a:pt x="804871" y="336872"/>
                </a:cubicBezTo>
                <a:cubicBezTo>
                  <a:pt x="804871" y="343981"/>
                  <a:pt x="799108" y="349744"/>
                  <a:pt x="792000" y="349744"/>
                </a:cubicBezTo>
                <a:cubicBezTo>
                  <a:pt x="784892" y="349744"/>
                  <a:pt x="779129" y="343981"/>
                  <a:pt x="779129" y="336872"/>
                </a:cubicBezTo>
                <a:cubicBezTo>
                  <a:pt x="779129" y="329763"/>
                  <a:pt x="784892" y="324000"/>
                  <a:pt x="792000" y="324000"/>
                </a:cubicBezTo>
                <a:close/>
                <a:moveTo>
                  <a:pt x="594000" y="324000"/>
                </a:moveTo>
                <a:cubicBezTo>
                  <a:pt x="601108" y="324000"/>
                  <a:pt x="606871" y="329763"/>
                  <a:pt x="606871" y="336872"/>
                </a:cubicBezTo>
                <a:cubicBezTo>
                  <a:pt x="606871" y="343981"/>
                  <a:pt x="601108" y="349744"/>
                  <a:pt x="594000" y="349744"/>
                </a:cubicBezTo>
                <a:cubicBezTo>
                  <a:pt x="586892" y="349744"/>
                  <a:pt x="581129" y="343981"/>
                  <a:pt x="581129" y="336872"/>
                </a:cubicBezTo>
                <a:cubicBezTo>
                  <a:pt x="581129" y="329763"/>
                  <a:pt x="586892" y="324000"/>
                  <a:pt x="594000" y="324000"/>
                </a:cubicBezTo>
                <a:close/>
                <a:moveTo>
                  <a:pt x="396000" y="324000"/>
                </a:moveTo>
                <a:cubicBezTo>
                  <a:pt x="403108" y="324000"/>
                  <a:pt x="408871" y="329763"/>
                  <a:pt x="408871" y="336872"/>
                </a:cubicBezTo>
                <a:cubicBezTo>
                  <a:pt x="408871" y="343981"/>
                  <a:pt x="403108" y="349744"/>
                  <a:pt x="396000" y="349744"/>
                </a:cubicBezTo>
                <a:cubicBezTo>
                  <a:pt x="388892" y="349744"/>
                  <a:pt x="383129" y="343981"/>
                  <a:pt x="383129" y="336872"/>
                </a:cubicBezTo>
                <a:cubicBezTo>
                  <a:pt x="383129" y="329763"/>
                  <a:pt x="388892" y="324000"/>
                  <a:pt x="396000" y="324000"/>
                </a:cubicBezTo>
                <a:close/>
                <a:moveTo>
                  <a:pt x="198000" y="324000"/>
                </a:moveTo>
                <a:cubicBezTo>
                  <a:pt x="205108" y="324000"/>
                  <a:pt x="210871" y="329763"/>
                  <a:pt x="210871" y="336872"/>
                </a:cubicBezTo>
                <a:cubicBezTo>
                  <a:pt x="210871" y="343981"/>
                  <a:pt x="205108" y="349744"/>
                  <a:pt x="198000" y="349744"/>
                </a:cubicBezTo>
                <a:cubicBezTo>
                  <a:pt x="190892" y="349744"/>
                  <a:pt x="185129" y="343981"/>
                  <a:pt x="185129" y="336872"/>
                </a:cubicBezTo>
                <a:cubicBezTo>
                  <a:pt x="185129" y="329763"/>
                  <a:pt x="190892" y="324000"/>
                  <a:pt x="198000" y="324000"/>
                </a:cubicBezTo>
                <a:close/>
                <a:moveTo>
                  <a:pt x="0" y="324000"/>
                </a:moveTo>
                <a:cubicBezTo>
                  <a:pt x="7108" y="324000"/>
                  <a:pt x="12871" y="329763"/>
                  <a:pt x="12871" y="336872"/>
                </a:cubicBezTo>
                <a:cubicBezTo>
                  <a:pt x="12871" y="343981"/>
                  <a:pt x="7108" y="349744"/>
                  <a:pt x="0" y="349744"/>
                </a:cubicBezTo>
                <a:close/>
                <a:moveTo>
                  <a:pt x="792000" y="162000"/>
                </a:moveTo>
                <a:cubicBezTo>
                  <a:pt x="799108" y="162000"/>
                  <a:pt x="804871" y="167763"/>
                  <a:pt x="804871" y="174872"/>
                </a:cubicBezTo>
                <a:cubicBezTo>
                  <a:pt x="804871" y="181981"/>
                  <a:pt x="799108" y="187744"/>
                  <a:pt x="792000" y="187744"/>
                </a:cubicBezTo>
                <a:cubicBezTo>
                  <a:pt x="784892" y="187744"/>
                  <a:pt x="779129" y="181981"/>
                  <a:pt x="779129" y="174872"/>
                </a:cubicBezTo>
                <a:cubicBezTo>
                  <a:pt x="779129" y="167763"/>
                  <a:pt x="784892" y="162000"/>
                  <a:pt x="792000" y="162000"/>
                </a:cubicBezTo>
                <a:close/>
                <a:moveTo>
                  <a:pt x="594000" y="162000"/>
                </a:moveTo>
                <a:cubicBezTo>
                  <a:pt x="601108" y="162000"/>
                  <a:pt x="606871" y="167763"/>
                  <a:pt x="606871" y="174872"/>
                </a:cubicBezTo>
                <a:cubicBezTo>
                  <a:pt x="606871" y="181981"/>
                  <a:pt x="601108" y="187744"/>
                  <a:pt x="594000" y="187744"/>
                </a:cubicBezTo>
                <a:cubicBezTo>
                  <a:pt x="586892" y="187744"/>
                  <a:pt x="581129" y="181981"/>
                  <a:pt x="581129" y="174872"/>
                </a:cubicBezTo>
                <a:cubicBezTo>
                  <a:pt x="581129" y="167763"/>
                  <a:pt x="586892" y="162000"/>
                  <a:pt x="594000" y="162000"/>
                </a:cubicBezTo>
                <a:close/>
                <a:moveTo>
                  <a:pt x="396000" y="162000"/>
                </a:moveTo>
                <a:cubicBezTo>
                  <a:pt x="403108" y="162000"/>
                  <a:pt x="408871" y="167763"/>
                  <a:pt x="408871" y="174872"/>
                </a:cubicBezTo>
                <a:cubicBezTo>
                  <a:pt x="408871" y="181981"/>
                  <a:pt x="403108" y="187744"/>
                  <a:pt x="396000" y="187744"/>
                </a:cubicBezTo>
                <a:cubicBezTo>
                  <a:pt x="388892" y="187744"/>
                  <a:pt x="383129" y="181981"/>
                  <a:pt x="383129" y="174872"/>
                </a:cubicBezTo>
                <a:cubicBezTo>
                  <a:pt x="383129" y="167763"/>
                  <a:pt x="388892" y="162000"/>
                  <a:pt x="396000" y="162000"/>
                </a:cubicBezTo>
                <a:close/>
                <a:moveTo>
                  <a:pt x="198000" y="162000"/>
                </a:moveTo>
                <a:cubicBezTo>
                  <a:pt x="205108" y="162000"/>
                  <a:pt x="210871" y="167763"/>
                  <a:pt x="210871" y="174872"/>
                </a:cubicBezTo>
                <a:cubicBezTo>
                  <a:pt x="210871" y="181981"/>
                  <a:pt x="205108" y="187744"/>
                  <a:pt x="198000" y="187744"/>
                </a:cubicBezTo>
                <a:cubicBezTo>
                  <a:pt x="190892" y="187744"/>
                  <a:pt x="185129" y="181981"/>
                  <a:pt x="185129" y="174872"/>
                </a:cubicBezTo>
                <a:cubicBezTo>
                  <a:pt x="185129" y="167763"/>
                  <a:pt x="190892" y="162000"/>
                  <a:pt x="198000" y="162000"/>
                </a:cubicBezTo>
                <a:close/>
                <a:moveTo>
                  <a:pt x="0" y="162000"/>
                </a:moveTo>
                <a:cubicBezTo>
                  <a:pt x="7108" y="162000"/>
                  <a:pt x="12871" y="167763"/>
                  <a:pt x="12871" y="174872"/>
                </a:cubicBezTo>
                <a:cubicBezTo>
                  <a:pt x="12871" y="181981"/>
                  <a:pt x="7108" y="187744"/>
                  <a:pt x="0" y="187744"/>
                </a:cubicBezTo>
                <a:close/>
                <a:moveTo>
                  <a:pt x="792000" y="0"/>
                </a:moveTo>
                <a:cubicBezTo>
                  <a:pt x="799108" y="0"/>
                  <a:pt x="804871" y="5763"/>
                  <a:pt x="804871" y="12872"/>
                </a:cubicBezTo>
                <a:cubicBezTo>
                  <a:pt x="804871" y="19981"/>
                  <a:pt x="799108" y="25744"/>
                  <a:pt x="792000" y="25744"/>
                </a:cubicBezTo>
                <a:cubicBezTo>
                  <a:pt x="784892" y="25744"/>
                  <a:pt x="779129" y="19981"/>
                  <a:pt x="779129" y="12872"/>
                </a:cubicBezTo>
                <a:cubicBezTo>
                  <a:pt x="779129" y="5763"/>
                  <a:pt x="784892" y="0"/>
                  <a:pt x="792000" y="0"/>
                </a:cubicBezTo>
                <a:close/>
                <a:moveTo>
                  <a:pt x="594000" y="0"/>
                </a:moveTo>
                <a:cubicBezTo>
                  <a:pt x="601108" y="0"/>
                  <a:pt x="606871" y="5763"/>
                  <a:pt x="606871" y="12872"/>
                </a:cubicBezTo>
                <a:cubicBezTo>
                  <a:pt x="606871" y="19981"/>
                  <a:pt x="601108" y="25744"/>
                  <a:pt x="594000" y="25744"/>
                </a:cubicBezTo>
                <a:cubicBezTo>
                  <a:pt x="586892" y="25744"/>
                  <a:pt x="581129" y="19981"/>
                  <a:pt x="581129" y="12872"/>
                </a:cubicBezTo>
                <a:cubicBezTo>
                  <a:pt x="581129" y="5763"/>
                  <a:pt x="586892" y="0"/>
                  <a:pt x="594000" y="0"/>
                </a:cubicBezTo>
                <a:close/>
                <a:moveTo>
                  <a:pt x="396000" y="0"/>
                </a:moveTo>
                <a:cubicBezTo>
                  <a:pt x="403108" y="0"/>
                  <a:pt x="408871" y="5763"/>
                  <a:pt x="408871" y="12872"/>
                </a:cubicBezTo>
                <a:cubicBezTo>
                  <a:pt x="408871" y="19981"/>
                  <a:pt x="403108" y="25744"/>
                  <a:pt x="396000" y="25744"/>
                </a:cubicBezTo>
                <a:cubicBezTo>
                  <a:pt x="388892" y="25744"/>
                  <a:pt x="383129" y="19981"/>
                  <a:pt x="383129" y="12872"/>
                </a:cubicBezTo>
                <a:cubicBezTo>
                  <a:pt x="383129" y="5763"/>
                  <a:pt x="388892" y="0"/>
                  <a:pt x="396000" y="0"/>
                </a:cubicBezTo>
                <a:close/>
                <a:moveTo>
                  <a:pt x="198000" y="0"/>
                </a:moveTo>
                <a:cubicBezTo>
                  <a:pt x="205108" y="0"/>
                  <a:pt x="210871" y="5763"/>
                  <a:pt x="210871" y="12872"/>
                </a:cubicBezTo>
                <a:cubicBezTo>
                  <a:pt x="210871" y="19981"/>
                  <a:pt x="205108" y="25744"/>
                  <a:pt x="198000" y="25744"/>
                </a:cubicBezTo>
                <a:cubicBezTo>
                  <a:pt x="190892" y="25744"/>
                  <a:pt x="185129" y="19981"/>
                  <a:pt x="185129" y="12872"/>
                </a:cubicBezTo>
                <a:cubicBezTo>
                  <a:pt x="185129" y="5763"/>
                  <a:pt x="190892" y="0"/>
                  <a:pt x="198000" y="0"/>
                </a:cubicBezTo>
                <a:close/>
                <a:moveTo>
                  <a:pt x="0" y="0"/>
                </a:moveTo>
                <a:cubicBezTo>
                  <a:pt x="7108" y="0"/>
                  <a:pt x="12871" y="5763"/>
                  <a:pt x="12871" y="12872"/>
                </a:cubicBezTo>
                <a:cubicBezTo>
                  <a:pt x="12871" y="19981"/>
                  <a:pt x="7108" y="25744"/>
                  <a:pt x="0" y="25744"/>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49" name="文本框 48"/>
          <p:cNvSpPr txBox="1"/>
          <p:nvPr userDrawn="1">
            <p:custDataLst>
              <p:tags r:id="rId4"/>
            </p:custDataLst>
          </p:nvPr>
        </p:nvSpPr>
        <p:spPr>
          <a:xfrm>
            <a:off x="10996588" y="6380786"/>
            <a:ext cx="1195413" cy="349744"/>
          </a:xfrm>
          <a:custGeom>
            <a:avLst/>
            <a:gdLst>
              <a:gd name="connsiteX0" fmla="*/ 1195413 w 1195413"/>
              <a:gd name="connsiteY0" fmla="*/ 326261 h 349744"/>
              <a:gd name="connsiteX1" fmla="*/ 1195413 w 1195413"/>
              <a:gd name="connsiteY1" fmla="*/ 347483 h 349744"/>
              <a:gd name="connsiteX2" fmla="*/ 1191770 w 1195413"/>
              <a:gd name="connsiteY2" fmla="*/ 345974 h 349744"/>
              <a:gd name="connsiteX3" fmla="*/ 1188000 w 1195413"/>
              <a:gd name="connsiteY3" fmla="*/ 336872 h 349744"/>
              <a:gd name="connsiteX4" fmla="*/ 1191770 w 1195413"/>
              <a:gd name="connsiteY4" fmla="*/ 327770 h 349744"/>
              <a:gd name="connsiteX5" fmla="*/ 1002871 w 1195413"/>
              <a:gd name="connsiteY5" fmla="*/ 324000 h 349744"/>
              <a:gd name="connsiteX6" fmla="*/ 1015742 w 1195413"/>
              <a:gd name="connsiteY6" fmla="*/ 336872 h 349744"/>
              <a:gd name="connsiteX7" fmla="*/ 1002871 w 1195413"/>
              <a:gd name="connsiteY7" fmla="*/ 349744 h 349744"/>
              <a:gd name="connsiteX8" fmla="*/ 990000 w 1195413"/>
              <a:gd name="connsiteY8" fmla="*/ 336872 h 349744"/>
              <a:gd name="connsiteX9" fmla="*/ 1002871 w 1195413"/>
              <a:gd name="connsiteY9" fmla="*/ 324000 h 349744"/>
              <a:gd name="connsiteX10" fmla="*/ 804871 w 1195413"/>
              <a:gd name="connsiteY10" fmla="*/ 324000 h 349744"/>
              <a:gd name="connsiteX11" fmla="*/ 817742 w 1195413"/>
              <a:gd name="connsiteY11" fmla="*/ 336872 h 349744"/>
              <a:gd name="connsiteX12" fmla="*/ 804871 w 1195413"/>
              <a:gd name="connsiteY12" fmla="*/ 349744 h 349744"/>
              <a:gd name="connsiteX13" fmla="*/ 792000 w 1195413"/>
              <a:gd name="connsiteY13" fmla="*/ 336872 h 349744"/>
              <a:gd name="connsiteX14" fmla="*/ 804871 w 1195413"/>
              <a:gd name="connsiteY14" fmla="*/ 324000 h 349744"/>
              <a:gd name="connsiteX15" fmla="*/ 606871 w 1195413"/>
              <a:gd name="connsiteY15" fmla="*/ 324000 h 349744"/>
              <a:gd name="connsiteX16" fmla="*/ 619742 w 1195413"/>
              <a:gd name="connsiteY16" fmla="*/ 336872 h 349744"/>
              <a:gd name="connsiteX17" fmla="*/ 606871 w 1195413"/>
              <a:gd name="connsiteY17" fmla="*/ 349744 h 349744"/>
              <a:gd name="connsiteX18" fmla="*/ 594000 w 1195413"/>
              <a:gd name="connsiteY18" fmla="*/ 336872 h 349744"/>
              <a:gd name="connsiteX19" fmla="*/ 606871 w 1195413"/>
              <a:gd name="connsiteY19" fmla="*/ 324000 h 349744"/>
              <a:gd name="connsiteX20" fmla="*/ 408871 w 1195413"/>
              <a:gd name="connsiteY20" fmla="*/ 324000 h 349744"/>
              <a:gd name="connsiteX21" fmla="*/ 421742 w 1195413"/>
              <a:gd name="connsiteY21" fmla="*/ 336872 h 349744"/>
              <a:gd name="connsiteX22" fmla="*/ 408871 w 1195413"/>
              <a:gd name="connsiteY22" fmla="*/ 349744 h 349744"/>
              <a:gd name="connsiteX23" fmla="*/ 396000 w 1195413"/>
              <a:gd name="connsiteY23" fmla="*/ 336872 h 349744"/>
              <a:gd name="connsiteX24" fmla="*/ 408871 w 1195413"/>
              <a:gd name="connsiteY24" fmla="*/ 324000 h 349744"/>
              <a:gd name="connsiteX25" fmla="*/ 210871 w 1195413"/>
              <a:gd name="connsiteY25" fmla="*/ 324000 h 349744"/>
              <a:gd name="connsiteX26" fmla="*/ 223742 w 1195413"/>
              <a:gd name="connsiteY26" fmla="*/ 336872 h 349744"/>
              <a:gd name="connsiteX27" fmla="*/ 210871 w 1195413"/>
              <a:gd name="connsiteY27" fmla="*/ 349744 h 349744"/>
              <a:gd name="connsiteX28" fmla="*/ 198000 w 1195413"/>
              <a:gd name="connsiteY28" fmla="*/ 336872 h 349744"/>
              <a:gd name="connsiteX29" fmla="*/ 210871 w 1195413"/>
              <a:gd name="connsiteY29" fmla="*/ 324000 h 349744"/>
              <a:gd name="connsiteX30" fmla="*/ 12871 w 1195413"/>
              <a:gd name="connsiteY30" fmla="*/ 324000 h 349744"/>
              <a:gd name="connsiteX31" fmla="*/ 25742 w 1195413"/>
              <a:gd name="connsiteY31" fmla="*/ 336872 h 349744"/>
              <a:gd name="connsiteX32" fmla="*/ 12871 w 1195413"/>
              <a:gd name="connsiteY32" fmla="*/ 349744 h 349744"/>
              <a:gd name="connsiteX33" fmla="*/ 0 w 1195413"/>
              <a:gd name="connsiteY33" fmla="*/ 336872 h 349744"/>
              <a:gd name="connsiteX34" fmla="*/ 12871 w 1195413"/>
              <a:gd name="connsiteY34" fmla="*/ 324000 h 349744"/>
              <a:gd name="connsiteX35" fmla="*/ 1195413 w 1195413"/>
              <a:gd name="connsiteY35" fmla="*/ 164261 h 349744"/>
              <a:gd name="connsiteX36" fmla="*/ 1195413 w 1195413"/>
              <a:gd name="connsiteY36" fmla="*/ 185483 h 349744"/>
              <a:gd name="connsiteX37" fmla="*/ 1191770 w 1195413"/>
              <a:gd name="connsiteY37" fmla="*/ 183974 h 349744"/>
              <a:gd name="connsiteX38" fmla="*/ 1188000 w 1195413"/>
              <a:gd name="connsiteY38" fmla="*/ 174872 h 349744"/>
              <a:gd name="connsiteX39" fmla="*/ 1191770 w 1195413"/>
              <a:gd name="connsiteY39" fmla="*/ 165770 h 349744"/>
              <a:gd name="connsiteX40" fmla="*/ 1002871 w 1195413"/>
              <a:gd name="connsiteY40" fmla="*/ 162000 h 349744"/>
              <a:gd name="connsiteX41" fmla="*/ 1015742 w 1195413"/>
              <a:gd name="connsiteY41" fmla="*/ 174872 h 349744"/>
              <a:gd name="connsiteX42" fmla="*/ 1002871 w 1195413"/>
              <a:gd name="connsiteY42" fmla="*/ 187744 h 349744"/>
              <a:gd name="connsiteX43" fmla="*/ 990000 w 1195413"/>
              <a:gd name="connsiteY43" fmla="*/ 174872 h 349744"/>
              <a:gd name="connsiteX44" fmla="*/ 1002871 w 1195413"/>
              <a:gd name="connsiteY44" fmla="*/ 162000 h 349744"/>
              <a:gd name="connsiteX45" fmla="*/ 804871 w 1195413"/>
              <a:gd name="connsiteY45" fmla="*/ 162000 h 349744"/>
              <a:gd name="connsiteX46" fmla="*/ 817742 w 1195413"/>
              <a:gd name="connsiteY46" fmla="*/ 174872 h 349744"/>
              <a:gd name="connsiteX47" fmla="*/ 804871 w 1195413"/>
              <a:gd name="connsiteY47" fmla="*/ 187744 h 349744"/>
              <a:gd name="connsiteX48" fmla="*/ 792000 w 1195413"/>
              <a:gd name="connsiteY48" fmla="*/ 174872 h 349744"/>
              <a:gd name="connsiteX49" fmla="*/ 804871 w 1195413"/>
              <a:gd name="connsiteY49" fmla="*/ 162000 h 349744"/>
              <a:gd name="connsiteX50" fmla="*/ 606871 w 1195413"/>
              <a:gd name="connsiteY50" fmla="*/ 162000 h 349744"/>
              <a:gd name="connsiteX51" fmla="*/ 619742 w 1195413"/>
              <a:gd name="connsiteY51" fmla="*/ 174872 h 349744"/>
              <a:gd name="connsiteX52" fmla="*/ 606871 w 1195413"/>
              <a:gd name="connsiteY52" fmla="*/ 187744 h 349744"/>
              <a:gd name="connsiteX53" fmla="*/ 594000 w 1195413"/>
              <a:gd name="connsiteY53" fmla="*/ 174872 h 349744"/>
              <a:gd name="connsiteX54" fmla="*/ 606871 w 1195413"/>
              <a:gd name="connsiteY54" fmla="*/ 162000 h 349744"/>
              <a:gd name="connsiteX55" fmla="*/ 408871 w 1195413"/>
              <a:gd name="connsiteY55" fmla="*/ 162000 h 349744"/>
              <a:gd name="connsiteX56" fmla="*/ 421742 w 1195413"/>
              <a:gd name="connsiteY56" fmla="*/ 174872 h 349744"/>
              <a:gd name="connsiteX57" fmla="*/ 408871 w 1195413"/>
              <a:gd name="connsiteY57" fmla="*/ 187744 h 349744"/>
              <a:gd name="connsiteX58" fmla="*/ 396000 w 1195413"/>
              <a:gd name="connsiteY58" fmla="*/ 174872 h 349744"/>
              <a:gd name="connsiteX59" fmla="*/ 408871 w 1195413"/>
              <a:gd name="connsiteY59" fmla="*/ 162000 h 349744"/>
              <a:gd name="connsiteX60" fmla="*/ 210871 w 1195413"/>
              <a:gd name="connsiteY60" fmla="*/ 162000 h 349744"/>
              <a:gd name="connsiteX61" fmla="*/ 223742 w 1195413"/>
              <a:gd name="connsiteY61" fmla="*/ 174872 h 349744"/>
              <a:gd name="connsiteX62" fmla="*/ 210871 w 1195413"/>
              <a:gd name="connsiteY62" fmla="*/ 187744 h 349744"/>
              <a:gd name="connsiteX63" fmla="*/ 198000 w 1195413"/>
              <a:gd name="connsiteY63" fmla="*/ 174872 h 349744"/>
              <a:gd name="connsiteX64" fmla="*/ 210871 w 1195413"/>
              <a:gd name="connsiteY64" fmla="*/ 162000 h 349744"/>
              <a:gd name="connsiteX65" fmla="*/ 12871 w 1195413"/>
              <a:gd name="connsiteY65" fmla="*/ 162000 h 349744"/>
              <a:gd name="connsiteX66" fmla="*/ 25742 w 1195413"/>
              <a:gd name="connsiteY66" fmla="*/ 174872 h 349744"/>
              <a:gd name="connsiteX67" fmla="*/ 12871 w 1195413"/>
              <a:gd name="connsiteY67" fmla="*/ 187744 h 349744"/>
              <a:gd name="connsiteX68" fmla="*/ 0 w 1195413"/>
              <a:gd name="connsiteY68" fmla="*/ 174872 h 349744"/>
              <a:gd name="connsiteX69" fmla="*/ 12871 w 1195413"/>
              <a:gd name="connsiteY69" fmla="*/ 162000 h 349744"/>
              <a:gd name="connsiteX70" fmla="*/ 1195413 w 1195413"/>
              <a:gd name="connsiteY70" fmla="*/ 2261 h 349744"/>
              <a:gd name="connsiteX71" fmla="*/ 1195413 w 1195413"/>
              <a:gd name="connsiteY71" fmla="*/ 23483 h 349744"/>
              <a:gd name="connsiteX72" fmla="*/ 1191770 w 1195413"/>
              <a:gd name="connsiteY72" fmla="*/ 21974 h 349744"/>
              <a:gd name="connsiteX73" fmla="*/ 1188000 w 1195413"/>
              <a:gd name="connsiteY73" fmla="*/ 12872 h 349744"/>
              <a:gd name="connsiteX74" fmla="*/ 1191770 w 1195413"/>
              <a:gd name="connsiteY74" fmla="*/ 3770 h 349744"/>
              <a:gd name="connsiteX75" fmla="*/ 1002871 w 1195413"/>
              <a:gd name="connsiteY75" fmla="*/ 0 h 349744"/>
              <a:gd name="connsiteX76" fmla="*/ 1015742 w 1195413"/>
              <a:gd name="connsiteY76" fmla="*/ 12872 h 349744"/>
              <a:gd name="connsiteX77" fmla="*/ 1002871 w 1195413"/>
              <a:gd name="connsiteY77" fmla="*/ 25744 h 349744"/>
              <a:gd name="connsiteX78" fmla="*/ 990000 w 1195413"/>
              <a:gd name="connsiteY78" fmla="*/ 12872 h 349744"/>
              <a:gd name="connsiteX79" fmla="*/ 1002871 w 1195413"/>
              <a:gd name="connsiteY79" fmla="*/ 0 h 349744"/>
              <a:gd name="connsiteX80" fmla="*/ 804871 w 1195413"/>
              <a:gd name="connsiteY80" fmla="*/ 0 h 349744"/>
              <a:gd name="connsiteX81" fmla="*/ 817742 w 1195413"/>
              <a:gd name="connsiteY81" fmla="*/ 12872 h 349744"/>
              <a:gd name="connsiteX82" fmla="*/ 804871 w 1195413"/>
              <a:gd name="connsiteY82" fmla="*/ 25744 h 349744"/>
              <a:gd name="connsiteX83" fmla="*/ 792000 w 1195413"/>
              <a:gd name="connsiteY83" fmla="*/ 12872 h 349744"/>
              <a:gd name="connsiteX84" fmla="*/ 804871 w 1195413"/>
              <a:gd name="connsiteY84" fmla="*/ 0 h 349744"/>
              <a:gd name="connsiteX85" fmla="*/ 606871 w 1195413"/>
              <a:gd name="connsiteY85" fmla="*/ 0 h 349744"/>
              <a:gd name="connsiteX86" fmla="*/ 619742 w 1195413"/>
              <a:gd name="connsiteY86" fmla="*/ 12872 h 349744"/>
              <a:gd name="connsiteX87" fmla="*/ 606871 w 1195413"/>
              <a:gd name="connsiteY87" fmla="*/ 25744 h 349744"/>
              <a:gd name="connsiteX88" fmla="*/ 594000 w 1195413"/>
              <a:gd name="connsiteY88" fmla="*/ 12872 h 349744"/>
              <a:gd name="connsiteX89" fmla="*/ 606871 w 1195413"/>
              <a:gd name="connsiteY89" fmla="*/ 0 h 349744"/>
              <a:gd name="connsiteX90" fmla="*/ 408871 w 1195413"/>
              <a:gd name="connsiteY90" fmla="*/ 0 h 349744"/>
              <a:gd name="connsiteX91" fmla="*/ 421742 w 1195413"/>
              <a:gd name="connsiteY91" fmla="*/ 12872 h 349744"/>
              <a:gd name="connsiteX92" fmla="*/ 408871 w 1195413"/>
              <a:gd name="connsiteY92" fmla="*/ 25744 h 349744"/>
              <a:gd name="connsiteX93" fmla="*/ 396000 w 1195413"/>
              <a:gd name="connsiteY93" fmla="*/ 12872 h 349744"/>
              <a:gd name="connsiteX94" fmla="*/ 408871 w 1195413"/>
              <a:gd name="connsiteY94" fmla="*/ 0 h 349744"/>
              <a:gd name="connsiteX95" fmla="*/ 210871 w 1195413"/>
              <a:gd name="connsiteY95" fmla="*/ 0 h 349744"/>
              <a:gd name="connsiteX96" fmla="*/ 223742 w 1195413"/>
              <a:gd name="connsiteY96" fmla="*/ 12872 h 349744"/>
              <a:gd name="connsiteX97" fmla="*/ 210871 w 1195413"/>
              <a:gd name="connsiteY97" fmla="*/ 25744 h 349744"/>
              <a:gd name="connsiteX98" fmla="*/ 198000 w 1195413"/>
              <a:gd name="connsiteY98" fmla="*/ 12872 h 349744"/>
              <a:gd name="connsiteX99" fmla="*/ 210871 w 1195413"/>
              <a:gd name="connsiteY99" fmla="*/ 0 h 349744"/>
              <a:gd name="connsiteX100" fmla="*/ 12871 w 1195413"/>
              <a:gd name="connsiteY100" fmla="*/ 0 h 349744"/>
              <a:gd name="connsiteX101" fmla="*/ 25742 w 1195413"/>
              <a:gd name="connsiteY101" fmla="*/ 12872 h 349744"/>
              <a:gd name="connsiteX102" fmla="*/ 12871 w 1195413"/>
              <a:gd name="connsiteY102" fmla="*/ 25744 h 349744"/>
              <a:gd name="connsiteX103" fmla="*/ 0 w 1195413"/>
              <a:gd name="connsiteY103" fmla="*/ 12872 h 349744"/>
              <a:gd name="connsiteX104" fmla="*/ 12871 w 1195413"/>
              <a:gd name="connsiteY104" fmla="*/ 0 h 34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95413" h="349744">
                <a:moveTo>
                  <a:pt x="1195413" y="326261"/>
                </a:moveTo>
                <a:lnTo>
                  <a:pt x="1195413" y="347483"/>
                </a:lnTo>
                <a:lnTo>
                  <a:pt x="1191770" y="345974"/>
                </a:lnTo>
                <a:cubicBezTo>
                  <a:pt x="1189441" y="343645"/>
                  <a:pt x="1188000" y="340427"/>
                  <a:pt x="1188000" y="336872"/>
                </a:cubicBezTo>
                <a:cubicBezTo>
                  <a:pt x="1188000" y="333318"/>
                  <a:pt x="1189441" y="330100"/>
                  <a:pt x="1191770" y="32777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195413" y="164261"/>
                </a:moveTo>
                <a:lnTo>
                  <a:pt x="1195413" y="185483"/>
                </a:lnTo>
                <a:lnTo>
                  <a:pt x="1191770" y="183974"/>
                </a:lnTo>
                <a:cubicBezTo>
                  <a:pt x="1189441" y="181645"/>
                  <a:pt x="1188000" y="178427"/>
                  <a:pt x="1188000" y="174872"/>
                </a:cubicBezTo>
                <a:cubicBezTo>
                  <a:pt x="1188000" y="171318"/>
                  <a:pt x="1189441" y="168100"/>
                  <a:pt x="1191770" y="16577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195413" y="2261"/>
                </a:moveTo>
                <a:lnTo>
                  <a:pt x="1195413" y="23483"/>
                </a:lnTo>
                <a:lnTo>
                  <a:pt x="1191770" y="21974"/>
                </a:lnTo>
                <a:cubicBezTo>
                  <a:pt x="1189441" y="19645"/>
                  <a:pt x="1188000" y="16427"/>
                  <a:pt x="1188000" y="12872"/>
                </a:cubicBezTo>
                <a:cubicBezTo>
                  <a:pt x="1188000" y="9318"/>
                  <a:pt x="1189441" y="6100"/>
                  <a:pt x="1191770" y="377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53" name="文本占位符 52"/>
          <p:cNvSpPr>
            <a:spLocks noGrp="1"/>
          </p:cNvSpPr>
          <p:nvPr>
            <p:ph type="body" idx="10" hasCustomPrompt="1"/>
          </p:nvPr>
        </p:nvSpPr>
        <p:spPr>
          <a:xfrm>
            <a:off x="3875869" y="2010768"/>
            <a:ext cx="7001917" cy="1878656"/>
          </a:xfrm>
          <a:ln>
            <a:noFill/>
          </a:ln>
        </p:spPr>
        <p:txBody>
          <a:bodyPr vert="horz" wrap="none" lIns="0" tIns="0" rIns="0" bIns="0" anchor="t" anchorCtr="0">
            <a:noAutofit/>
          </a:bodyPr>
          <a:lstStyle>
            <a:lvl1pPr marL="0" indent="0" algn="r" defTabSz="914400" rtl="0" eaLnBrk="1" fontAlgn="auto" latinLnBrk="0" hangingPunct="1">
              <a:lnSpc>
                <a:spcPct val="110000"/>
              </a:lnSpc>
              <a:spcBef>
                <a:spcPts val="0"/>
              </a:spcBef>
              <a:spcAft>
                <a:spcPts val="0"/>
              </a:spcAft>
              <a:buFont typeface="Arial" panose="020B0604020202020204" pitchFamily="34" charset="0"/>
              <a:buNone/>
              <a:defRPr sz="4400" b="1" spc="0">
                <a:solidFill>
                  <a:srgbClr val="FFFFFF"/>
                </a:solidFill>
                <a:latin typeface="阿里巴巴普惠体 B" panose="00020600040101010101" pitchFamily="18" charset="-122"/>
                <a:ea typeface="阿里巴巴普惠体 B" panose="00020600040101010101" pitchFamily="18" charset="-122"/>
                <a:sym typeface="汉仪雅酷黑简" panose="00020600040101010101"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我们只为客户提供</a:t>
            </a:r>
            <a:endParaRPr lang="zh-CN" altLang="en-US" dirty="0"/>
          </a:p>
          <a:p>
            <a:pPr lvl="0"/>
            <a:r>
              <a:rPr lang="zh-CN" altLang="en-US" dirty="0"/>
              <a:t>一流产品和服务</a:t>
            </a:r>
            <a:endParaRPr lang="zh-CN" altLang="en-US" dirty="0"/>
          </a:p>
        </p:txBody>
      </p:sp>
      <p:cxnSp>
        <p:nvCxnSpPr>
          <p:cNvPr id="18" name="直接连接符 17"/>
          <p:cNvCxnSpPr/>
          <p:nvPr userDrawn="1"/>
        </p:nvCxnSpPr>
        <p:spPr>
          <a:xfrm>
            <a:off x="228706" y="2760293"/>
            <a:ext cx="105537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descr="夜晚建筑亮着灯的高楼&#10;&#10;描述已自动生成"/>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rcRect l="7128"/>
          <a:stretch>
            <a:fillRect/>
          </a:stretch>
        </p:blipFill>
        <p:spPr>
          <a:xfrm>
            <a:off x="0" y="-3580"/>
            <a:ext cx="9556311" cy="6858000"/>
          </a:xfrm>
          <a:custGeom>
            <a:avLst/>
            <a:gdLst>
              <a:gd name="connsiteX0" fmla="*/ 0 w 9556311"/>
              <a:gd name="connsiteY0" fmla="*/ 0 h 6858000"/>
              <a:gd name="connsiteX1" fmla="*/ 9556311 w 9556311"/>
              <a:gd name="connsiteY1" fmla="*/ 0 h 6858000"/>
              <a:gd name="connsiteX2" fmla="*/ 9556311 w 9556311"/>
              <a:gd name="connsiteY2" fmla="*/ 6858000 h 6858000"/>
              <a:gd name="connsiteX3" fmla="*/ 0 w 955631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56311" h="6858000">
                <a:moveTo>
                  <a:pt x="0" y="0"/>
                </a:moveTo>
                <a:lnTo>
                  <a:pt x="9556311" y="0"/>
                </a:lnTo>
                <a:lnTo>
                  <a:pt x="9556311" y="6858000"/>
                </a:lnTo>
                <a:lnTo>
                  <a:pt x="0" y="6858000"/>
                </a:lnTo>
                <a:close/>
              </a:path>
            </a:pathLst>
          </a:custGeom>
          <a:effectLst>
            <a:outerShdw blurRad="304800" dist="165100" algn="l" rotWithShape="0">
              <a:srgbClr val="A24200">
                <a:alpha val="40000"/>
              </a:srgbClr>
            </a:outerShdw>
          </a:effectLst>
        </p:spPr>
      </p:pic>
      <p:sp>
        <p:nvSpPr>
          <p:cNvPr id="4" name="文本占位符 3"/>
          <p:cNvSpPr>
            <a:spLocks noGrp="1"/>
          </p:cNvSpPr>
          <p:nvPr>
            <p:ph type="body" sz="quarter" idx="11" hasCustomPrompt="1"/>
          </p:nvPr>
        </p:nvSpPr>
        <p:spPr>
          <a:xfrm>
            <a:off x="9220441" y="3957317"/>
            <a:ext cx="1670787" cy="379119"/>
          </a:xfrm>
          <a:prstGeom prst="roundRect">
            <a:avLst/>
          </a:prstGeom>
          <a:gradFill>
            <a:gsLst>
              <a:gs pos="25000">
                <a:schemeClr val="accent1">
                  <a:alpha val="75000"/>
                </a:schemeClr>
              </a:gs>
              <a:gs pos="100000">
                <a:schemeClr val="accent2">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sz="1600" b="0" spc="300" dirty="0">
                <a:solidFill>
                  <a:schemeClr val="lt1"/>
                </a:solidFill>
                <a:latin typeface="+mn-ea"/>
              </a:defRPr>
            </a:lvl1pPr>
          </a:lstStyle>
          <a:p>
            <a:pPr marL="0" lvl="0" algn="ctr"/>
            <a:r>
              <a:rPr lang="zh-CN" altLang="en-US" dirty="0"/>
              <a:t>汇报人名字</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_4级">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p:cNvSpPr/>
          <p:nvPr userDrawn="1"/>
        </p:nvSpPr>
        <p:spPr>
          <a:xfrm>
            <a:off x="3641891" y="1648493"/>
            <a:ext cx="2681704" cy="5247318"/>
          </a:xfrm>
          <a:prstGeom prst="parallelogram">
            <a:avLst>
              <a:gd name="adj" fmla="val 30195"/>
            </a:avLst>
          </a:prstGeom>
          <a:blipFill>
            <a:blip r:embed="rId3"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5905667" y="0"/>
            <a:ext cx="2681704" cy="5247318"/>
          </a:xfrm>
          <a:prstGeom prst="parallelogram">
            <a:avLst>
              <a:gd name="adj" fmla="val 30195"/>
            </a:avLst>
          </a:prstGeom>
          <a:blipFill>
            <a:blip r:embed="rId4"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userDrawn="1"/>
        </p:nvSpPr>
        <p:spPr>
          <a:xfrm>
            <a:off x="7792148" y="983872"/>
            <a:ext cx="2681704" cy="5247318"/>
          </a:xfrm>
          <a:prstGeom prst="parallelogram">
            <a:avLst>
              <a:gd name="adj" fmla="val 30195"/>
            </a:avLst>
          </a:prstGeom>
          <a:blipFill>
            <a:blip r:embed="rId5"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blipFill>
            <a:blip r:embed="rId6"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平行四边形 10"/>
          <p:cNvSpPr/>
          <p:nvPr userDrawn="1"/>
        </p:nvSpPr>
        <p:spPr>
          <a:xfrm>
            <a:off x="3641891" y="1648493"/>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userDrawn="1"/>
        </p:nvSpPr>
        <p:spPr>
          <a:xfrm>
            <a:off x="5905667" y="0"/>
            <a:ext cx="2681704" cy="5247318"/>
          </a:xfrm>
          <a:prstGeom prst="parallelogram">
            <a:avLst>
              <a:gd name="adj" fmla="val 30195"/>
            </a:avLst>
          </a:prstGeom>
          <a:gradFill>
            <a:gsLst>
              <a:gs pos="25000">
                <a:schemeClr val="accent1"/>
              </a:gs>
              <a:gs pos="100000">
                <a:schemeClr val="accent2">
                  <a:alpha val="5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userDrawn="1"/>
        </p:nvSpPr>
        <p:spPr>
          <a:xfrm>
            <a:off x="7792148" y="983872"/>
            <a:ext cx="2681704" cy="5247318"/>
          </a:xfrm>
          <a:prstGeom prst="parallelogram">
            <a:avLst>
              <a:gd name="adj" fmla="val 30195"/>
            </a:avLst>
          </a:pr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任意多边形: 形状 13"/>
          <p:cNvSpPr/>
          <p:nvPr userDrawn="1"/>
        </p:nvSpPr>
        <p:spPr>
          <a:xfrm>
            <a:off x="9744094" y="3125752"/>
            <a:ext cx="2447906" cy="3732249"/>
          </a:xfrm>
          <a:custGeom>
            <a:avLst/>
            <a:gdLst>
              <a:gd name="connsiteX0" fmla="*/ 575943 w 2447906"/>
              <a:gd name="connsiteY0" fmla="*/ 0 h 3732249"/>
              <a:gd name="connsiteX1" fmla="*/ 2447906 w 2447906"/>
              <a:gd name="connsiteY1" fmla="*/ 0 h 3732249"/>
              <a:gd name="connsiteX2" fmla="*/ 1871963 w 2447906"/>
              <a:gd name="connsiteY2" fmla="*/ 3732249 h 3732249"/>
              <a:gd name="connsiteX3" fmla="*/ 0 w 2447906"/>
              <a:gd name="connsiteY3" fmla="*/ 3732249 h 3732249"/>
            </a:gdLst>
            <a:ahLst/>
            <a:cxnLst>
              <a:cxn ang="0">
                <a:pos x="connsiteX0" y="connsiteY0"/>
              </a:cxn>
              <a:cxn ang="0">
                <a:pos x="connsiteX1" y="connsiteY1"/>
              </a:cxn>
              <a:cxn ang="0">
                <a:pos x="connsiteX2" y="connsiteY2"/>
              </a:cxn>
              <a:cxn ang="0">
                <a:pos x="connsiteX3" y="connsiteY3"/>
              </a:cxn>
            </a:cxnLst>
            <a:rect l="l" t="t" r="r" b="b"/>
            <a:pathLst>
              <a:path w="2447906" h="3732249">
                <a:moveTo>
                  <a:pt x="575943" y="0"/>
                </a:moveTo>
                <a:lnTo>
                  <a:pt x="2447906" y="0"/>
                </a:lnTo>
                <a:lnTo>
                  <a:pt x="1871963" y="3732249"/>
                </a:lnTo>
                <a:lnTo>
                  <a:pt x="0" y="3732249"/>
                </a:lnTo>
                <a:close/>
              </a:path>
            </a:pathLst>
          </a:custGeom>
          <a:gradFill>
            <a:gsLst>
              <a:gs pos="25000">
                <a:schemeClr val="accent1"/>
              </a:gs>
              <a:gs pos="100000">
                <a:schemeClr val="accent2">
                  <a:alpha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文本框 14"/>
          <p:cNvSpPr txBox="1"/>
          <p:nvPr userDrawn="1"/>
        </p:nvSpPr>
        <p:spPr>
          <a:xfrm>
            <a:off x="4284178" y="1755092"/>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01</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7" name="文本框 16"/>
          <p:cNvSpPr txBox="1"/>
          <p:nvPr userDrawn="1"/>
        </p:nvSpPr>
        <p:spPr>
          <a:xfrm>
            <a:off x="6080829"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02</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8" name="文本框 17"/>
          <p:cNvSpPr txBox="1"/>
          <p:nvPr userDrawn="1"/>
        </p:nvSpPr>
        <p:spPr>
          <a:xfrm>
            <a:off x="8429954" y="1069715"/>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03</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19" name="文本框 18"/>
          <p:cNvSpPr txBox="1"/>
          <p:nvPr userDrawn="1"/>
        </p:nvSpPr>
        <p:spPr>
          <a:xfrm>
            <a:off x="10154905" y="3225330"/>
            <a:ext cx="1882368" cy="1937234"/>
          </a:xfrm>
          <a:prstGeom prst="rect">
            <a:avLst/>
          </a:prstGeom>
          <a:noFill/>
        </p:spPr>
        <p:txBody>
          <a:bodyPr wrap="none" rtlCol="0">
            <a:prstTxWarp prst="textPlain">
              <a:avLst>
                <a:gd name="adj" fmla="val 40087"/>
              </a:avLst>
            </a:prstTxWarp>
            <a:spAutoFit/>
          </a:bodyPr>
          <a:lstStyle/>
          <a:p>
            <a:r>
              <a:rPr lang="en-US" altLang="zh-CN"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rPr>
              <a:t>04</a:t>
            </a:r>
            <a:endParaRPr lang="zh-CN" altLang="en-US" sz="16600" dirty="0">
              <a:gradFill>
                <a:gsLst>
                  <a:gs pos="0">
                    <a:schemeClr val="accent1">
                      <a:lumMod val="20000"/>
                      <a:lumOff val="80000"/>
                      <a:alpha val="80000"/>
                    </a:schemeClr>
                  </a:gs>
                  <a:gs pos="100000">
                    <a:schemeClr val="accent1">
                      <a:lumMod val="20000"/>
                      <a:lumOff val="80000"/>
                      <a:alpha val="0"/>
                    </a:schemeClr>
                  </a:gs>
                </a:gsLst>
                <a:lin ang="5400000" scaled="1"/>
              </a:gradFill>
              <a:latin typeface="阿里巴巴普惠体 B" panose="00020600040101010101" pitchFamily="18" charset="-122"/>
              <a:ea typeface="阿里巴巴普惠体 B" panose="00020600040101010101" pitchFamily="18" charset="-122"/>
            </a:endParaRPr>
          </a:p>
        </p:txBody>
      </p:sp>
      <p:sp>
        <p:nvSpPr>
          <p:cNvPr id="23" name="文本框 22"/>
          <p:cNvSpPr txBox="1"/>
          <p:nvPr userDrawn="1">
            <p:custDataLst>
              <p:tags r:id="rId7"/>
            </p:custDataLst>
          </p:nvPr>
        </p:nvSpPr>
        <p:spPr>
          <a:xfrm>
            <a:off x="-296871" y="5531700"/>
            <a:ext cx="1609742" cy="511744"/>
          </a:xfrm>
          <a:custGeom>
            <a:avLst/>
            <a:gdLst>
              <a:gd name="connsiteX0" fmla="*/ 1596871 w 1609742"/>
              <a:gd name="connsiteY0" fmla="*/ 486000 h 511744"/>
              <a:gd name="connsiteX1" fmla="*/ 1609742 w 1609742"/>
              <a:gd name="connsiteY1" fmla="*/ 498872 h 511744"/>
              <a:gd name="connsiteX2" fmla="*/ 1596871 w 1609742"/>
              <a:gd name="connsiteY2" fmla="*/ 511744 h 511744"/>
              <a:gd name="connsiteX3" fmla="*/ 1584000 w 1609742"/>
              <a:gd name="connsiteY3" fmla="*/ 498872 h 511744"/>
              <a:gd name="connsiteX4" fmla="*/ 1596871 w 1609742"/>
              <a:gd name="connsiteY4" fmla="*/ 486000 h 511744"/>
              <a:gd name="connsiteX5" fmla="*/ 1398871 w 1609742"/>
              <a:gd name="connsiteY5" fmla="*/ 486000 h 511744"/>
              <a:gd name="connsiteX6" fmla="*/ 1411742 w 1609742"/>
              <a:gd name="connsiteY6" fmla="*/ 498872 h 511744"/>
              <a:gd name="connsiteX7" fmla="*/ 1398871 w 1609742"/>
              <a:gd name="connsiteY7" fmla="*/ 511744 h 511744"/>
              <a:gd name="connsiteX8" fmla="*/ 1386000 w 1609742"/>
              <a:gd name="connsiteY8" fmla="*/ 498872 h 511744"/>
              <a:gd name="connsiteX9" fmla="*/ 1398871 w 1609742"/>
              <a:gd name="connsiteY9" fmla="*/ 486000 h 511744"/>
              <a:gd name="connsiteX10" fmla="*/ 1200871 w 1609742"/>
              <a:gd name="connsiteY10" fmla="*/ 486000 h 511744"/>
              <a:gd name="connsiteX11" fmla="*/ 1213742 w 1609742"/>
              <a:gd name="connsiteY11" fmla="*/ 498872 h 511744"/>
              <a:gd name="connsiteX12" fmla="*/ 1200871 w 1609742"/>
              <a:gd name="connsiteY12" fmla="*/ 511744 h 511744"/>
              <a:gd name="connsiteX13" fmla="*/ 1188000 w 1609742"/>
              <a:gd name="connsiteY13" fmla="*/ 498872 h 511744"/>
              <a:gd name="connsiteX14" fmla="*/ 1200871 w 1609742"/>
              <a:gd name="connsiteY14" fmla="*/ 486000 h 511744"/>
              <a:gd name="connsiteX15" fmla="*/ 1002871 w 1609742"/>
              <a:gd name="connsiteY15" fmla="*/ 486000 h 511744"/>
              <a:gd name="connsiteX16" fmla="*/ 1015742 w 1609742"/>
              <a:gd name="connsiteY16" fmla="*/ 498872 h 511744"/>
              <a:gd name="connsiteX17" fmla="*/ 1002871 w 1609742"/>
              <a:gd name="connsiteY17" fmla="*/ 511744 h 511744"/>
              <a:gd name="connsiteX18" fmla="*/ 990000 w 1609742"/>
              <a:gd name="connsiteY18" fmla="*/ 498872 h 511744"/>
              <a:gd name="connsiteX19" fmla="*/ 1002871 w 1609742"/>
              <a:gd name="connsiteY19" fmla="*/ 486000 h 511744"/>
              <a:gd name="connsiteX20" fmla="*/ 804871 w 1609742"/>
              <a:gd name="connsiteY20" fmla="*/ 486000 h 511744"/>
              <a:gd name="connsiteX21" fmla="*/ 817742 w 1609742"/>
              <a:gd name="connsiteY21" fmla="*/ 498872 h 511744"/>
              <a:gd name="connsiteX22" fmla="*/ 804871 w 1609742"/>
              <a:gd name="connsiteY22" fmla="*/ 511744 h 511744"/>
              <a:gd name="connsiteX23" fmla="*/ 792000 w 1609742"/>
              <a:gd name="connsiteY23" fmla="*/ 498872 h 511744"/>
              <a:gd name="connsiteX24" fmla="*/ 804871 w 1609742"/>
              <a:gd name="connsiteY24" fmla="*/ 486000 h 511744"/>
              <a:gd name="connsiteX25" fmla="*/ 606871 w 1609742"/>
              <a:gd name="connsiteY25" fmla="*/ 486000 h 511744"/>
              <a:gd name="connsiteX26" fmla="*/ 619742 w 1609742"/>
              <a:gd name="connsiteY26" fmla="*/ 498872 h 511744"/>
              <a:gd name="connsiteX27" fmla="*/ 606871 w 1609742"/>
              <a:gd name="connsiteY27" fmla="*/ 511744 h 511744"/>
              <a:gd name="connsiteX28" fmla="*/ 594000 w 1609742"/>
              <a:gd name="connsiteY28" fmla="*/ 498872 h 511744"/>
              <a:gd name="connsiteX29" fmla="*/ 606871 w 1609742"/>
              <a:gd name="connsiteY29" fmla="*/ 486000 h 511744"/>
              <a:gd name="connsiteX30" fmla="*/ 408871 w 1609742"/>
              <a:gd name="connsiteY30" fmla="*/ 486000 h 511744"/>
              <a:gd name="connsiteX31" fmla="*/ 421742 w 1609742"/>
              <a:gd name="connsiteY31" fmla="*/ 498872 h 511744"/>
              <a:gd name="connsiteX32" fmla="*/ 408871 w 1609742"/>
              <a:gd name="connsiteY32" fmla="*/ 511744 h 511744"/>
              <a:gd name="connsiteX33" fmla="*/ 396000 w 1609742"/>
              <a:gd name="connsiteY33" fmla="*/ 498872 h 511744"/>
              <a:gd name="connsiteX34" fmla="*/ 408871 w 1609742"/>
              <a:gd name="connsiteY34" fmla="*/ 486000 h 511744"/>
              <a:gd name="connsiteX35" fmla="*/ 210871 w 1609742"/>
              <a:gd name="connsiteY35" fmla="*/ 486000 h 511744"/>
              <a:gd name="connsiteX36" fmla="*/ 223742 w 1609742"/>
              <a:gd name="connsiteY36" fmla="*/ 498872 h 511744"/>
              <a:gd name="connsiteX37" fmla="*/ 210871 w 1609742"/>
              <a:gd name="connsiteY37" fmla="*/ 511744 h 511744"/>
              <a:gd name="connsiteX38" fmla="*/ 198000 w 1609742"/>
              <a:gd name="connsiteY38" fmla="*/ 498872 h 511744"/>
              <a:gd name="connsiteX39" fmla="*/ 210871 w 1609742"/>
              <a:gd name="connsiteY39" fmla="*/ 486000 h 511744"/>
              <a:gd name="connsiteX40" fmla="*/ 12871 w 1609742"/>
              <a:gd name="connsiteY40" fmla="*/ 486000 h 511744"/>
              <a:gd name="connsiteX41" fmla="*/ 25742 w 1609742"/>
              <a:gd name="connsiteY41" fmla="*/ 498872 h 511744"/>
              <a:gd name="connsiteX42" fmla="*/ 12871 w 1609742"/>
              <a:gd name="connsiteY42" fmla="*/ 511744 h 511744"/>
              <a:gd name="connsiteX43" fmla="*/ 0 w 1609742"/>
              <a:gd name="connsiteY43" fmla="*/ 498872 h 511744"/>
              <a:gd name="connsiteX44" fmla="*/ 12871 w 1609742"/>
              <a:gd name="connsiteY44" fmla="*/ 486000 h 511744"/>
              <a:gd name="connsiteX45" fmla="*/ 1596871 w 1609742"/>
              <a:gd name="connsiteY45" fmla="*/ 324000 h 511744"/>
              <a:gd name="connsiteX46" fmla="*/ 1609742 w 1609742"/>
              <a:gd name="connsiteY46" fmla="*/ 336872 h 511744"/>
              <a:gd name="connsiteX47" fmla="*/ 1596871 w 1609742"/>
              <a:gd name="connsiteY47" fmla="*/ 349744 h 511744"/>
              <a:gd name="connsiteX48" fmla="*/ 1584000 w 1609742"/>
              <a:gd name="connsiteY48" fmla="*/ 336872 h 511744"/>
              <a:gd name="connsiteX49" fmla="*/ 1596871 w 1609742"/>
              <a:gd name="connsiteY49" fmla="*/ 324000 h 511744"/>
              <a:gd name="connsiteX50" fmla="*/ 1398871 w 1609742"/>
              <a:gd name="connsiteY50" fmla="*/ 324000 h 511744"/>
              <a:gd name="connsiteX51" fmla="*/ 1411742 w 1609742"/>
              <a:gd name="connsiteY51" fmla="*/ 336872 h 511744"/>
              <a:gd name="connsiteX52" fmla="*/ 1398871 w 1609742"/>
              <a:gd name="connsiteY52" fmla="*/ 349744 h 511744"/>
              <a:gd name="connsiteX53" fmla="*/ 1386000 w 1609742"/>
              <a:gd name="connsiteY53" fmla="*/ 336872 h 511744"/>
              <a:gd name="connsiteX54" fmla="*/ 1398871 w 1609742"/>
              <a:gd name="connsiteY54" fmla="*/ 324000 h 511744"/>
              <a:gd name="connsiteX55" fmla="*/ 1200871 w 1609742"/>
              <a:gd name="connsiteY55" fmla="*/ 324000 h 511744"/>
              <a:gd name="connsiteX56" fmla="*/ 1213742 w 1609742"/>
              <a:gd name="connsiteY56" fmla="*/ 336872 h 511744"/>
              <a:gd name="connsiteX57" fmla="*/ 1200871 w 1609742"/>
              <a:gd name="connsiteY57" fmla="*/ 349744 h 511744"/>
              <a:gd name="connsiteX58" fmla="*/ 1188000 w 1609742"/>
              <a:gd name="connsiteY58" fmla="*/ 336872 h 511744"/>
              <a:gd name="connsiteX59" fmla="*/ 1200871 w 1609742"/>
              <a:gd name="connsiteY59" fmla="*/ 324000 h 511744"/>
              <a:gd name="connsiteX60" fmla="*/ 1002871 w 1609742"/>
              <a:gd name="connsiteY60" fmla="*/ 324000 h 511744"/>
              <a:gd name="connsiteX61" fmla="*/ 1015742 w 1609742"/>
              <a:gd name="connsiteY61" fmla="*/ 336872 h 511744"/>
              <a:gd name="connsiteX62" fmla="*/ 1002871 w 1609742"/>
              <a:gd name="connsiteY62" fmla="*/ 349744 h 511744"/>
              <a:gd name="connsiteX63" fmla="*/ 990000 w 1609742"/>
              <a:gd name="connsiteY63" fmla="*/ 336872 h 511744"/>
              <a:gd name="connsiteX64" fmla="*/ 1002871 w 1609742"/>
              <a:gd name="connsiteY64" fmla="*/ 324000 h 511744"/>
              <a:gd name="connsiteX65" fmla="*/ 804871 w 1609742"/>
              <a:gd name="connsiteY65" fmla="*/ 324000 h 511744"/>
              <a:gd name="connsiteX66" fmla="*/ 817742 w 1609742"/>
              <a:gd name="connsiteY66" fmla="*/ 336872 h 511744"/>
              <a:gd name="connsiteX67" fmla="*/ 804871 w 1609742"/>
              <a:gd name="connsiteY67" fmla="*/ 349744 h 511744"/>
              <a:gd name="connsiteX68" fmla="*/ 792000 w 1609742"/>
              <a:gd name="connsiteY68" fmla="*/ 336872 h 511744"/>
              <a:gd name="connsiteX69" fmla="*/ 804871 w 1609742"/>
              <a:gd name="connsiteY69" fmla="*/ 324000 h 511744"/>
              <a:gd name="connsiteX70" fmla="*/ 606871 w 1609742"/>
              <a:gd name="connsiteY70" fmla="*/ 324000 h 511744"/>
              <a:gd name="connsiteX71" fmla="*/ 619742 w 1609742"/>
              <a:gd name="connsiteY71" fmla="*/ 336872 h 511744"/>
              <a:gd name="connsiteX72" fmla="*/ 606871 w 1609742"/>
              <a:gd name="connsiteY72" fmla="*/ 349744 h 511744"/>
              <a:gd name="connsiteX73" fmla="*/ 594000 w 1609742"/>
              <a:gd name="connsiteY73" fmla="*/ 336872 h 511744"/>
              <a:gd name="connsiteX74" fmla="*/ 606871 w 1609742"/>
              <a:gd name="connsiteY74" fmla="*/ 324000 h 511744"/>
              <a:gd name="connsiteX75" fmla="*/ 408871 w 1609742"/>
              <a:gd name="connsiteY75" fmla="*/ 324000 h 511744"/>
              <a:gd name="connsiteX76" fmla="*/ 421742 w 1609742"/>
              <a:gd name="connsiteY76" fmla="*/ 336872 h 511744"/>
              <a:gd name="connsiteX77" fmla="*/ 408871 w 1609742"/>
              <a:gd name="connsiteY77" fmla="*/ 349744 h 511744"/>
              <a:gd name="connsiteX78" fmla="*/ 396000 w 1609742"/>
              <a:gd name="connsiteY78" fmla="*/ 336872 h 511744"/>
              <a:gd name="connsiteX79" fmla="*/ 408871 w 1609742"/>
              <a:gd name="connsiteY79" fmla="*/ 324000 h 511744"/>
              <a:gd name="connsiteX80" fmla="*/ 210871 w 1609742"/>
              <a:gd name="connsiteY80" fmla="*/ 324000 h 511744"/>
              <a:gd name="connsiteX81" fmla="*/ 223742 w 1609742"/>
              <a:gd name="connsiteY81" fmla="*/ 336872 h 511744"/>
              <a:gd name="connsiteX82" fmla="*/ 210871 w 1609742"/>
              <a:gd name="connsiteY82" fmla="*/ 349744 h 511744"/>
              <a:gd name="connsiteX83" fmla="*/ 198000 w 1609742"/>
              <a:gd name="connsiteY83" fmla="*/ 336872 h 511744"/>
              <a:gd name="connsiteX84" fmla="*/ 210871 w 1609742"/>
              <a:gd name="connsiteY84" fmla="*/ 324000 h 511744"/>
              <a:gd name="connsiteX85" fmla="*/ 12871 w 1609742"/>
              <a:gd name="connsiteY85" fmla="*/ 324000 h 511744"/>
              <a:gd name="connsiteX86" fmla="*/ 25742 w 1609742"/>
              <a:gd name="connsiteY86" fmla="*/ 336872 h 511744"/>
              <a:gd name="connsiteX87" fmla="*/ 12871 w 1609742"/>
              <a:gd name="connsiteY87" fmla="*/ 349744 h 511744"/>
              <a:gd name="connsiteX88" fmla="*/ 0 w 1609742"/>
              <a:gd name="connsiteY88" fmla="*/ 336872 h 511744"/>
              <a:gd name="connsiteX89" fmla="*/ 12871 w 1609742"/>
              <a:gd name="connsiteY89" fmla="*/ 324000 h 511744"/>
              <a:gd name="connsiteX90" fmla="*/ 1596871 w 1609742"/>
              <a:gd name="connsiteY90" fmla="*/ 162000 h 511744"/>
              <a:gd name="connsiteX91" fmla="*/ 1609742 w 1609742"/>
              <a:gd name="connsiteY91" fmla="*/ 174872 h 511744"/>
              <a:gd name="connsiteX92" fmla="*/ 1596871 w 1609742"/>
              <a:gd name="connsiteY92" fmla="*/ 187744 h 511744"/>
              <a:gd name="connsiteX93" fmla="*/ 1584000 w 1609742"/>
              <a:gd name="connsiteY93" fmla="*/ 174872 h 511744"/>
              <a:gd name="connsiteX94" fmla="*/ 1596871 w 1609742"/>
              <a:gd name="connsiteY94" fmla="*/ 162000 h 511744"/>
              <a:gd name="connsiteX95" fmla="*/ 1398871 w 1609742"/>
              <a:gd name="connsiteY95" fmla="*/ 162000 h 511744"/>
              <a:gd name="connsiteX96" fmla="*/ 1411742 w 1609742"/>
              <a:gd name="connsiteY96" fmla="*/ 174872 h 511744"/>
              <a:gd name="connsiteX97" fmla="*/ 1398871 w 1609742"/>
              <a:gd name="connsiteY97" fmla="*/ 187744 h 511744"/>
              <a:gd name="connsiteX98" fmla="*/ 1386000 w 1609742"/>
              <a:gd name="connsiteY98" fmla="*/ 174872 h 511744"/>
              <a:gd name="connsiteX99" fmla="*/ 1398871 w 1609742"/>
              <a:gd name="connsiteY99" fmla="*/ 162000 h 511744"/>
              <a:gd name="connsiteX100" fmla="*/ 1200871 w 1609742"/>
              <a:gd name="connsiteY100" fmla="*/ 162000 h 511744"/>
              <a:gd name="connsiteX101" fmla="*/ 1213742 w 1609742"/>
              <a:gd name="connsiteY101" fmla="*/ 174872 h 511744"/>
              <a:gd name="connsiteX102" fmla="*/ 1200871 w 1609742"/>
              <a:gd name="connsiteY102" fmla="*/ 187744 h 511744"/>
              <a:gd name="connsiteX103" fmla="*/ 1188000 w 1609742"/>
              <a:gd name="connsiteY103" fmla="*/ 174872 h 511744"/>
              <a:gd name="connsiteX104" fmla="*/ 1200871 w 1609742"/>
              <a:gd name="connsiteY104" fmla="*/ 162000 h 511744"/>
              <a:gd name="connsiteX105" fmla="*/ 1002871 w 1609742"/>
              <a:gd name="connsiteY105" fmla="*/ 162000 h 511744"/>
              <a:gd name="connsiteX106" fmla="*/ 1015742 w 1609742"/>
              <a:gd name="connsiteY106" fmla="*/ 174872 h 511744"/>
              <a:gd name="connsiteX107" fmla="*/ 1002871 w 1609742"/>
              <a:gd name="connsiteY107" fmla="*/ 187744 h 511744"/>
              <a:gd name="connsiteX108" fmla="*/ 990000 w 1609742"/>
              <a:gd name="connsiteY108" fmla="*/ 174872 h 511744"/>
              <a:gd name="connsiteX109" fmla="*/ 1002871 w 1609742"/>
              <a:gd name="connsiteY109" fmla="*/ 162000 h 511744"/>
              <a:gd name="connsiteX110" fmla="*/ 804871 w 1609742"/>
              <a:gd name="connsiteY110" fmla="*/ 162000 h 511744"/>
              <a:gd name="connsiteX111" fmla="*/ 817742 w 1609742"/>
              <a:gd name="connsiteY111" fmla="*/ 174872 h 511744"/>
              <a:gd name="connsiteX112" fmla="*/ 804871 w 1609742"/>
              <a:gd name="connsiteY112" fmla="*/ 187744 h 511744"/>
              <a:gd name="connsiteX113" fmla="*/ 792000 w 1609742"/>
              <a:gd name="connsiteY113" fmla="*/ 174872 h 511744"/>
              <a:gd name="connsiteX114" fmla="*/ 804871 w 1609742"/>
              <a:gd name="connsiteY114" fmla="*/ 162000 h 511744"/>
              <a:gd name="connsiteX115" fmla="*/ 606871 w 1609742"/>
              <a:gd name="connsiteY115" fmla="*/ 162000 h 511744"/>
              <a:gd name="connsiteX116" fmla="*/ 619742 w 1609742"/>
              <a:gd name="connsiteY116" fmla="*/ 174872 h 511744"/>
              <a:gd name="connsiteX117" fmla="*/ 606871 w 1609742"/>
              <a:gd name="connsiteY117" fmla="*/ 187744 h 511744"/>
              <a:gd name="connsiteX118" fmla="*/ 594000 w 1609742"/>
              <a:gd name="connsiteY118" fmla="*/ 174872 h 511744"/>
              <a:gd name="connsiteX119" fmla="*/ 606871 w 1609742"/>
              <a:gd name="connsiteY119" fmla="*/ 162000 h 511744"/>
              <a:gd name="connsiteX120" fmla="*/ 408871 w 1609742"/>
              <a:gd name="connsiteY120" fmla="*/ 162000 h 511744"/>
              <a:gd name="connsiteX121" fmla="*/ 421742 w 1609742"/>
              <a:gd name="connsiteY121" fmla="*/ 174872 h 511744"/>
              <a:gd name="connsiteX122" fmla="*/ 408871 w 1609742"/>
              <a:gd name="connsiteY122" fmla="*/ 187744 h 511744"/>
              <a:gd name="connsiteX123" fmla="*/ 396000 w 1609742"/>
              <a:gd name="connsiteY123" fmla="*/ 174872 h 511744"/>
              <a:gd name="connsiteX124" fmla="*/ 408871 w 1609742"/>
              <a:gd name="connsiteY124" fmla="*/ 162000 h 511744"/>
              <a:gd name="connsiteX125" fmla="*/ 210871 w 1609742"/>
              <a:gd name="connsiteY125" fmla="*/ 162000 h 511744"/>
              <a:gd name="connsiteX126" fmla="*/ 223742 w 1609742"/>
              <a:gd name="connsiteY126" fmla="*/ 174872 h 511744"/>
              <a:gd name="connsiteX127" fmla="*/ 210871 w 1609742"/>
              <a:gd name="connsiteY127" fmla="*/ 187744 h 511744"/>
              <a:gd name="connsiteX128" fmla="*/ 198000 w 1609742"/>
              <a:gd name="connsiteY128" fmla="*/ 174872 h 511744"/>
              <a:gd name="connsiteX129" fmla="*/ 210871 w 1609742"/>
              <a:gd name="connsiteY129" fmla="*/ 162000 h 511744"/>
              <a:gd name="connsiteX130" fmla="*/ 12871 w 1609742"/>
              <a:gd name="connsiteY130" fmla="*/ 162000 h 511744"/>
              <a:gd name="connsiteX131" fmla="*/ 25742 w 1609742"/>
              <a:gd name="connsiteY131" fmla="*/ 174872 h 511744"/>
              <a:gd name="connsiteX132" fmla="*/ 12871 w 1609742"/>
              <a:gd name="connsiteY132" fmla="*/ 187744 h 511744"/>
              <a:gd name="connsiteX133" fmla="*/ 0 w 1609742"/>
              <a:gd name="connsiteY133" fmla="*/ 174872 h 511744"/>
              <a:gd name="connsiteX134" fmla="*/ 12871 w 1609742"/>
              <a:gd name="connsiteY134" fmla="*/ 162000 h 511744"/>
              <a:gd name="connsiteX135" fmla="*/ 1596871 w 1609742"/>
              <a:gd name="connsiteY135" fmla="*/ 0 h 511744"/>
              <a:gd name="connsiteX136" fmla="*/ 1609742 w 1609742"/>
              <a:gd name="connsiteY136" fmla="*/ 12872 h 511744"/>
              <a:gd name="connsiteX137" fmla="*/ 1596871 w 1609742"/>
              <a:gd name="connsiteY137" fmla="*/ 25744 h 511744"/>
              <a:gd name="connsiteX138" fmla="*/ 1584000 w 1609742"/>
              <a:gd name="connsiteY138" fmla="*/ 12872 h 511744"/>
              <a:gd name="connsiteX139" fmla="*/ 1596871 w 1609742"/>
              <a:gd name="connsiteY139" fmla="*/ 0 h 511744"/>
              <a:gd name="connsiteX140" fmla="*/ 1398871 w 1609742"/>
              <a:gd name="connsiteY140" fmla="*/ 0 h 511744"/>
              <a:gd name="connsiteX141" fmla="*/ 1411742 w 1609742"/>
              <a:gd name="connsiteY141" fmla="*/ 12872 h 511744"/>
              <a:gd name="connsiteX142" fmla="*/ 1398871 w 1609742"/>
              <a:gd name="connsiteY142" fmla="*/ 25744 h 511744"/>
              <a:gd name="connsiteX143" fmla="*/ 1386000 w 1609742"/>
              <a:gd name="connsiteY143" fmla="*/ 12872 h 511744"/>
              <a:gd name="connsiteX144" fmla="*/ 1398871 w 1609742"/>
              <a:gd name="connsiteY144" fmla="*/ 0 h 511744"/>
              <a:gd name="connsiteX145" fmla="*/ 1200871 w 1609742"/>
              <a:gd name="connsiteY145" fmla="*/ 0 h 511744"/>
              <a:gd name="connsiteX146" fmla="*/ 1213742 w 1609742"/>
              <a:gd name="connsiteY146" fmla="*/ 12872 h 511744"/>
              <a:gd name="connsiteX147" fmla="*/ 1200871 w 1609742"/>
              <a:gd name="connsiteY147" fmla="*/ 25744 h 511744"/>
              <a:gd name="connsiteX148" fmla="*/ 1188000 w 1609742"/>
              <a:gd name="connsiteY148" fmla="*/ 12872 h 511744"/>
              <a:gd name="connsiteX149" fmla="*/ 1200871 w 1609742"/>
              <a:gd name="connsiteY149" fmla="*/ 0 h 511744"/>
              <a:gd name="connsiteX150" fmla="*/ 1002871 w 1609742"/>
              <a:gd name="connsiteY150" fmla="*/ 0 h 511744"/>
              <a:gd name="connsiteX151" fmla="*/ 1015742 w 1609742"/>
              <a:gd name="connsiteY151" fmla="*/ 12872 h 511744"/>
              <a:gd name="connsiteX152" fmla="*/ 1002871 w 1609742"/>
              <a:gd name="connsiteY152" fmla="*/ 25744 h 511744"/>
              <a:gd name="connsiteX153" fmla="*/ 990000 w 1609742"/>
              <a:gd name="connsiteY153" fmla="*/ 12872 h 511744"/>
              <a:gd name="connsiteX154" fmla="*/ 1002871 w 1609742"/>
              <a:gd name="connsiteY154" fmla="*/ 0 h 511744"/>
              <a:gd name="connsiteX155" fmla="*/ 804871 w 1609742"/>
              <a:gd name="connsiteY155" fmla="*/ 0 h 511744"/>
              <a:gd name="connsiteX156" fmla="*/ 817742 w 1609742"/>
              <a:gd name="connsiteY156" fmla="*/ 12872 h 511744"/>
              <a:gd name="connsiteX157" fmla="*/ 804871 w 1609742"/>
              <a:gd name="connsiteY157" fmla="*/ 25744 h 511744"/>
              <a:gd name="connsiteX158" fmla="*/ 792000 w 1609742"/>
              <a:gd name="connsiteY158" fmla="*/ 12872 h 511744"/>
              <a:gd name="connsiteX159" fmla="*/ 804871 w 1609742"/>
              <a:gd name="connsiteY159" fmla="*/ 0 h 511744"/>
              <a:gd name="connsiteX160" fmla="*/ 606871 w 1609742"/>
              <a:gd name="connsiteY160" fmla="*/ 0 h 511744"/>
              <a:gd name="connsiteX161" fmla="*/ 619742 w 1609742"/>
              <a:gd name="connsiteY161" fmla="*/ 12872 h 511744"/>
              <a:gd name="connsiteX162" fmla="*/ 606871 w 1609742"/>
              <a:gd name="connsiteY162" fmla="*/ 25744 h 511744"/>
              <a:gd name="connsiteX163" fmla="*/ 594000 w 1609742"/>
              <a:gd name="connsiteY163" fmla="*/ 12872 h 511744"/>
              <a:gd name="connsiteX164" fmla="*/ 606871 w 1609742"/>
              <a:gd name="connsiteY164" fmla="*/ 0 h 511744"/>
              <a:gd name="connsiteX165" fmla="*/ 408871 w 1609742"/>
              <a:gd name="connsiteY165" fmla="*/ 0 h 511744"/>
              <a:gd name="connsiteX166" fmla="*/ 421742 w 1609742"/>
              <a:gd name="connsiteY166" fmla="*/ 12872 h 511744"/>
              <a:gd name="connsiteX167" fmla="*/ 408871 w 1609742"/>
              <a:gd name="connsiteY167" fmla="*/ 25744 h 511744"/>
              <a:gd name="connsiteX168" fmla="*/ 396000 w 1609742"/>
              <a:gd name="connsiteY168" fmla="*/ 12872 h 511744"/>
              <a:gd name="connsiteX169" fmla="*/ 408871 w 1609742"/>
              <a:gd name="connsiteY169" fmla="*/ 0 h 511744"/>
              <a:gd name="connsiteX170" fmla="*/ 210871 w 1609742"/>
              <a:gd name="connsiteY170" fmla="*/ 0 h 511744"/>
              <a:gd name="connsiteX171" fmla="*/ 223742 w 1609742"/>
              <a:gd name="connsiteY171" fmla="*/ 12872 h 511744"/>
              <a:gd name="connsiteX172" fmla="*/ 210871 w 1609742"/>
              <a:gd name="connsiteY172" fmla="*/ 25744 h 511744"/>
              <a:gd name="connsiteX173" fmla="*/ 198000 w 1609742"/>
              <a:gd name="connsiteY173" fmla="*/ 12872 h 511744"/>
              <a:gd name="connsiteX174" fmla="*/ 210871 w 1609742"/>
              <a:gd name="connsiteY174" fmla="*/ 0 h 511744"/>
              <a:gd name="connsiteX175" fmla="*/ 12871 w 1609742"/>
              <a:gd name="connsiteY175" fmla="*/ 0 h 511744"/>
              <a:gd name="connsiteX176" fmla="*/ 25742 w 1609742"/>
              <a:gd name="connsiteY176" fmla="*/ 12872 h 511744"/>
              <a:gd name="connsiteX177" fmla="*/ 12871 w 1609742"/>
              <a:gd name="connsiteY177" fmla="*/ 25744 h 511744"/>
              <a:gd name="connsiteX178" fmla="*/ 0 w 1609742"/>
              <a:gd name="connsiteY178" fmla="*/ 12872 h 511744"/>
              <a:gd name="connsiteX179" fmla="*/ 12871 w 1609742"/>
              <a:gd name="connsiteY179" fmla="*/ 0 h 51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609742" h="511744">
                <a:moveTo>
                  <a:pt x="1596871" y="486000"/>
                </a:moveTo>
                <a:cubicBezTo>
                  <a:pt x="1603979" y="486000"/>
                  <a:pt x="1609742" y="491763"/>
                  <a:pt x="1609742" y="498872"/>
                </a:cubicBezTo>
                <a:cubicBezTo>
                  <a:pt x="1609742" y="505981"/>
                  <a:pt x="1603979" y="511744"/>
                  <a:pt x="1596871" y="511744"/>
                </a:cubicBezTo>
                <a:cubicBezTo>
                  <a:pt x="1589763" y="511744"/>
                  <a:pt x="1584000" y="505981"/>
                  <a:pt x="1584000" y="498872"/>
                </a:cubicBezTo>
                <a:cubicBezTo>
                  <a:pt x="1584000" y="491763"/>
                  <a:pt x="1589763" y="486000"/>
                  <a:pt x="1596871" y="486000"/>
                </a:cubicBezTo>
                <a:close/>
                <a:moveTo>
                  <a:pt x="1398871" y="486000"/>
                </a:moveTo>
                <a:cubicBezTo>
                  <a:pt x="1405979" y="486000"/>
                  <a:pt x="1411742" y="491763"/>
                  <a:pt x="1411742" y="498872"/>
                </a:cubicBezTo>
                <a:cubicBezTo>
                  <a:pt x="1411742" y="505981"/>
                  <a:pt x="1405979" y="511744"/>
                  <a:pt x="1398871" y="511744"/>
                </a:cubicBezTo>
                <a:cubicBezTo>
                  <a:pt x="1391763" y="511744"/>
                  <a:pt x="1386000" y="505981"/>
                  <a:pt x="1386000" y="498872"/>
                </a:cubicBezTo>
                <a:cubicBezTo>
                  <a:pt x="1386000" y="491763"/>
                  <a:pt x="1391763" y="486000"/>
                  <a:pt x="1398871" y="486000"/>
                </a:cubicBezTo>
                <a:close/>
                <a:moveTo>
                  <a:pt x="1200871" y="486000"/>
                </a:moveTo>
                <a:cubicBezTo>
                  <a:pt x="1207979" y="486000"/>
                  <a:pt x="1213742" y="491763"/>
                  <a:pt x="1213742" y="498872"/>
                </a:cubicBezTo>
                <a:cubicBezTo>
                  <a:pt x="1213742" y="505981"/>
                  <a:pt x="1207979" y="511744"/>
                  <a:pt x="1200871" y="511744"/>
                </a:cubicBezTo>
                <a:cubicBezTo>
                  <a:pt x="1193763" y="511744"/>
                  <a:pt x="1188000" y="505981"/>
                  <a:pt x="1188000" y="498872"/>
                </a:cubicBezTo>
                <a:cubicBezTo>
                  <a:pt x="1188000" y="491763"/>
                  <a:pt x="1193763" y="486000"/>
                  <a:pt x="1200871" y="486000"/>
                </a:cubicBezTo>
                <a:close/>
                <a:moveTo>
                  <a:pt x="1002871" y="486000"/>
                </a:moveTo>
                <a:cubicBezTo>
                  <a:pt x="1009979" y="486000"/>
                  <a:pt x="1015742" y="491763"/>
                  <a:pt x="1015742" y="498872"/>
                </a:cubicBezTo>
                <a:cubicBezTo>
                  <a:pt x="1015742" y="505981"/>
                  <a:pt x="1009979" y="511744"/>
                  <a:pt x="1002871" y="511744"/>
                </a:cubicBezTo>
                <a:cubicBezTo>
                  <a:pt x="995763" y="511744"/>
                  <a:pt x="990000" y="505981"/>
                  <a:pt x="990000" y="498872"/>
                </a:cubicBezTo>
                <a:cubicBezTo>
                  <a:pt x="990000" y="491763"/>
                  <a:pt x="995763" y="486000"/>
                  <a:pt x="1002871" y="486000"/>
                </a:cubicBezTo>
                <a:close/>
                <a:moveTo>
                  <a:pt x="804871" y="486000"/>
                </a:moveTo>
                <a:cubicBezTo>
                  <a:pt x="811979" y="486000"/>
                  <a:pt x="817742" y="491763"/>
                  <a:pt x="817742" y="498872"/>
                </a:cubicBezTo>
                <a:cubicBezTo>
                  <a:pt x="817742" y="505981"/>
                  <a:pt x="811979" y="511744"/>
                  <a:pt x="804871" y="511744"/>
                </a:cubicBezTo>
                <a:cubicBezTo>
                  <a:pt x="797763" y="511744"/>
                  <a:pt x="792000" y="505981"/>
                  <a:pt x="792000" y="498872"/>
                </a:cubicBezTo>
                <a:cubicBezTo>
                  <a:pt x="792000" y="491763"/>
                  <a:pt x="797763" y="486000"/>
                  <a:pt x="804871" y="486000"/>
                </a:cubicBezTo>
                <a:close/>
                <a:moveTo>
                  <a:pt x="606871" y="486000"/>
                </a:moveTo>
                <a:cubicBezTo>
                  <a:pt x="613979" y="486000"/>
                  <a:pt x="619742" y="491763"/>
                  <a:pt x="619742" y="498872"/>
                </a:cubicBezTo>
                <a:cubicBezTo>
                  <a:pt x="619742" y="505981"/>
                  <a:pt x="613979" y="511744"/>
                  <a:pt x="606871" y="511744"/>
                </a:cubicBezTo>
                <a:cubicBezTo>
                  <a:pt x="599763" y="511744"/>
                  <a:pt x="594000" y="505981"/>
                  <a:pt x="594000" y="498872"/>
                </a:cubicBezTo>
                <a:cubicBezTo>
                  <a:pt x="594000" y="491763"/>
                  <a:pt x="599763" y="486000"/>
                  <a:pt x="606871" y="486000"/>
                </a:cubicBezTo>
                <a:close/>
                <a:moveTo>
                  <a:pt x="408871" y="486000"/>
                </a:moveTo>
                <a:cubicBezTo>
                  <a:pt x="415979" y="486000"/>
                  <a:pt x="421742" y="491763"/>
                  <a:pt x="421742" y="498872"/>
                </a:cubicBezTo>
                <a:cubicBezTo>
                  <a:pt x="421742" y="505981"/>
                  <a:pt x="415979" y="511744"/>
                  <a:pt x="408871" y="511744"/>
                </a:cubicBezTo>
                <a:cubicBezTo>
                  <a:pt x="401763" y="511744"/>
                  <a:pt x="396000" y="505981"/>
                  <a:pt x="396000" y="498872"/>
                </a:cubicBezTo>
                <a:cubicBezTo>
                  <a:pt x="396000" y="491763"/>
                  <a:pt x="401763" y="486000"/>
                  <a:pt x="408871" y="486000"/>
                </a:cubicBezTo>
                <a:close/>
                <a:moveTo>
                  <a:pt x="210871" y="486000"/>
                </a:moveTo>
                <a:cubicBezTo>
                  <a:pt x="217979" y="486000"/>
                  <a:pt x="223742" y="491763"/>
                  <a:pt x="223742" y="498872"/>
                </a:cubicBezTo>
                <a:cubicBezTo>
                  <a:pt x="223742" y="505981"/>
                  <a:pt x="217979" y="511744"/>
                  <a:pt x="210871" y="511744"/>
                </a:cubicBezTo>
                <a:cubicBezTo>
                  <a:pt x="203763" y="511744"/>
                  <a:pt x="198000" y="505981"/>
                  <a:pt x="198000" y="498872"/>
                </a:cubicBezTo>
                <a:cubicBezTo>
                  <a:pt x="198000" y="491763"/>
                  <a:pt x="203763" y="486000"/>
                  <a:pt x="210871" y="486000"/>
                </a:cubicBezTo>
                <a:close/>
                <a:moveTo>
                  <a:pt x="12871" y="486000"/>
                </a:moveTo>
                <a:cubicBezTo>
                  <a:pt x="19979" y="486000"/>
                  <a:pt x="25742" y="491763"/>
                  <a:pt x="25742" y="498872"/>
                </a:cubicBezTo>
                <a:cubicBezTo>
                  <a:pt x="25742" y="505981"/>
                  <a:pt x="19979" y="511744"/>
                  <a:pt x="12871" y="511744"/>
                </a:cubicBezTo>
                <a:cubicBezTo>
                  <a:pt x="5763" y="511744"/>
                  <a:pt x="0" y="505981"/>
                  <a:pt x="0" y="498872"/>
                </a:cubicBezTo>
                <a:cubicBezTo>
                  <a:pt x="0" y="491763"/>
                  <a:pt x="5763" y="486000"/>
                  <a:pt x="12871" y="486000"/>
                </a:cubicBezTo>
                <a:close/>
                <a:moveTo>
                  <a:pt x="1596871" y="324000"/>
                </a:moveTo>
                <a:cubicBezTo>
                  <a:pt x="1603979" y="324000"/>
                  <a:pt x="1609742" y="329763"/>
                  <a:pt x="1609742" y="336872"/>
                </a:cubicBezTo>
                <a:cubicBezTo>
                  <a:pt x="1609742" y="343981"/>
                  <a:pt x="1603979" y="349744"/>
                  <a:pt x="1596871" y="349744"/>
                </a:cubicBezTo>
                <a:cubicBezTo>
                  <a:pt x="1589763" y="349744"/>
                  <a:pt x="1584000" y="343981"/>
                  <a:pt x="1584000" y="336872"/>
                </a:cubicBezTo>
                <a:cubicBezTo>
                  <a:pt x="1584000" y="329763"/>
                  <a:pt x="1589763" y="324000"/>
                  <a:pt x="1596871" y="324000"/>
                </a:cubicBezTo>
                <a:close/>
                <a:moveTo>
                  <a:pt x="1398871" y="324000"/>
                </a:moveTo>
                <a:cubicBezTo>
                  <a:pt x="1405979" y="324000"/>
                  <a:pt x="1411742" y="329763"/>
                  <a:pt x="1411742" y="336872"/>
                </a:cubicBezTo>
                <a:cubicBezTo>
                  <a:pt x="1411742" y="343981"/>
                  <a:pt x="1405979" y="349744"/>
                  <a:pt x="1398871" y="349744"/>
                </a:cubicBezTo>
                <a:cubicBezTo>
                  <a:pt x="1391763" y="349744"/>
                  <a:pt x="1386000" y="343981"/>
                  <a:pt x="1386000" y="336872"/>
                </a:cubicBezTo>
                <a:cubicBezTo>
                  <a:pt x="1386000" y="329763"/>
                  <a:pt x="1391763" y="324000"/>
                  <a:pt x="1398871" y="324000"/>
                </a:cubicBezTo>
                <a:close/>
                <a:moveTo>
                  <a:pt x="1200871" y="324000"/>
                </a:moveTo>
                <a:cubicBezTo>
                  <a:pt x="1207979" y="324000"/>
                  <a:pt x="1213742" y="329763"/>
                  <a:pt x="1213742" y="336872"/>
                </a:cubicBezTo>
                <a:cubicBezTo>
                  <a:pt x="1213742" y="343981"/>
                  <a:pt x="1207979" y="349744"/>
                  <a:pt x="1200871" y="349744"/>
                </a:cubicBezTo>
                <a:cubicBezTo>
                  <a:pt x="1193763" y="349744"/>
                  <a:pt x="1188000" y="343981"/>
                  <a:pt x="1188000" y="336872"/>
                </a:cubicBezTo>
                <a:cubicBezTo>
                  <a:pt x="1188000" y="329763"/>
                  <a:pt x="1193763" y="324000"/>
                  <a:pt x="1200871" y="324000"/>
                </a:cubicBezTo>
                <a:close/>
                <a:moveTo>
                  <a:pt x="1002871" y="324000"/>
                </a:moveTo>
                <a:cubicBezTo>
                  <a:pt x="1009979" y="324000"/>
                  <a:pt x="1015742" y="329763"/>
                  <a:pt x="1015742" y="336872"/>
                </a:cubicBezTo>
                <a:cubicBezTo>
                  <a:pt x="1015742" y="343981"/>
                  <a:pt x="1009979" y="349744"/>
                  <a:pt x="1002871" y="349744"/>
                </a:cubicBezTo>
                <a:cubicBezTo>
                  <a:pt x="995763" y="349744"/>
                  <a:pt x="990000" y="343981"/>
                  <a:pt x="990000" y="336872"/>
                </a:cubicBezTo>
                <a:cubicBezTo>
                  <a:pt x="990000" y="329763"/>
                  <a:pt x="995763" y="324000"/>
                  <a:pt x="1002871" y="324000"/>
                </a:cubicBezTo>
                <a:close/>
                <a:moveTo>
                  <a:pt x="804871" y="324000"/>
                </a:moveTo>
                <a:cubicBezTo>
                  <a:pt x="811979" y="324000"/>
                  <a:pt x="817742" y="329763"/>
                  <a:pt x="817742" y="336872"/>
                </a:cubicBezTo>
                <a:cubicBezTo>
                  <a:pt x="817742" y="343981"/>
                  <a:pt x="811979" y="349744"/>
                  <a:pt x="804871" y="349744"/>
                </a:cubicBezTo>
                <a:cubicBezTo>
                  <a:pt x="797763" y="349744"/>
                  <a:pt x="792000" y="343981"/>
                  <a:pt x="792000" y="336872"/>
                </a:cubicBezTo>
                <a:cubicBezTo>
                  <a:pt x="792000" y="329763"/>
                  <a:pt x="797763" y="324000"/>
                  <a:pt x="804871" y="324000"/>
                </a:cubicBezTo>
                <a:close/>
                <a:moveTo>
                  <a:pt x="606871" y="324000"/>
                </a:moveTo>
                <a:cubicBezTo>
                  <a:pt x="613979" y="324000"/>
                  <a:pt x="619742" y="329763"/>
                  <a:pt x="619742" y="336872"/>
                </a:cubicBezTo>
                <a:cubicBezTo>
                  <a:pt x="619742" y="343981"/>
                  <a:pt x="613979" y="349744"/>
                  <a:pt x="606871" y="349744"/>
                </a:cubicBezTo>
                <a:cubicBezTo>
                  <a:pt x="599763" y="349744"/>
                  <a:pt x="594000" y="343981"/>
                  <a:pt x="594000" y="336872"/>
                </a:cubicBezTo>
                <a:cubicBezTo>
                  <a:pt x="594000" y="329763"/>
                  <a:pt x="599763" y="324000"/>
                  <a:pt x="606871" y="324000"/>
                </a:cubicBezTo>
                <a:close/>
                <a:moveTo>
                  <a:pt x="408871" y="324000"/>
                </a:moveTo>
                <a:cubicBezTo>
                  <a:pt x="415979" y="324000"/>
                  <a:pt x="421742" y="329763"/>
                  <a:pt x="421742" y="336872"/>
                </a:cubicBezTo>
                <a:cubicBezTo>
                  <a:pt x="421742" y="343981"/>
                  <a:pt x="415979" y="349744"/>
                  <a:pt x="408871" y="349744"/>
                </a:cubicBezTo>
                <a:cubicBezTo>
                  <a:pt x="401763" y="349744"/>
                  <a:pt x="396000" y="343981"/>
                  <a:pt x="396000" y="336872"/>
                </a:cubicBezTo>
                <a:cubicBezTo>
                  <a:pt x="396000" y="329763"/>
                  <a:pt x="401763" y="324000"/>
                  <a:pt x="408871" y="324000"/>
                </a:cubicBezTo>
                <a:close/>
                <a:moveTo>
                  <a:pt x="210871" y="324000"/>
                </a:moveTo>
                <a:cubicBezTo>
                  <a:pt x="217979" y="324000"/>
                  <a:pt x="223742" y="329763"/>
                  <a:pt x="223742" y="336872"/>
                </a:cubicBezTo>
                <a:cubicBezTo>
                  <a:pt x="223742" y="343981"/>
                  <a:pt x="217979" y="349744"/>
                  <a:pt x="210871" y="349744"/>
                </a:cubicBezTo>
                <a:cubicBezTo>
                  <a:pt x="203763" y="349744"/>
                  <a:pt x="198000" y="343981"/>
                  <a:pt x="198000" y="336872"/>
                </a:cubicBezTo>
                <a:cubicBezTo>
                  <a:pt x="198000" y="329763"/>
                  <a:pt x="203763" y="324000"/>
                  <a:pt x="210871" y="324000"/>
                </a:cubicBezTo>
                <a:close/>
                <a:moveTo>
                  <a:pt x="12871" y="324000"/>
                </a:moveTo>
                <a:cubicBezTo>
                  <a:pt x="19979" y="324000"/>
                  <a:pt x="25742" y="329763"/>
                  <a:pt x="25742" y="336872"/>
                </a:cubicBezTo>
                <a:cubicBezTo>
                  <a:pt x="25742" y="343981"/>
                  <a:pt x="19979" y="349744"/>
                  <a:pt x="12871" y="349744"/>
                </a:cubicBezTo>
                <a:cubicBezTo>
                  <a:pt x="5763" y="349744"/>
                  <a:pt x="0" y="343981"/>
                  <a:pt x="0" y="336872"/>
                </a:cubicBezTo>
                <a:cubicBezTo>
                  <a:pt x="0" y="329763"/>
                  <a:pt x="5763" y="324000"/>
                  <a:pt x="12871" y="324000"/>
                </a:cubicBezTo>
                <a:close/>
                <a:moveTo>
                  <a:pt x="1596871" y="162000"/>
                </a:moveTo>
                <a:cubicBezTo>
                  <a:pt x="1603979" y="162000"/>
                  <a:pt x="1609742" y="167763"/>
                  <a:pt x="1609742" y="174872"/>
                </a:cubicBezTo>
                <a:cubicBezTo>
                  <a:pt x="1609742" y="181981"/>
                  <a:pt x="1603979" y="187744"/>
                  <a:pt x="1596871" y="187744"/>
                </a:cubicBezTo>
                <a:cubicBezTo>
                  <a:pt x="1589763" y="187744"/>
                  <a:pt x="1584000" y="181981"/>
                  <a:pt x="1584000" y="174872"/>
                </a:cubicBezTo>
                <a:cubicBezTo>
                  <a:pt x="1584000" y="167763"/>
                  <a:pt x="1589763" y="162000"/>
                  <a:pt x="1596871" y="162000"/>
                </a:cubicBezTo>
                <a:close/>
                <a:moveTo>
                  <a:pt x="1398871" y="162000"/>
                </a:moveTo>
                <a:cubicBezTo>
                  <a:pt x="1405979" y="162000"/>
                  <a:pt x="1411742" y="167763"/>
                  <a:pt x="1411742" y="174872"/>
                </a:cubicBezTo>
                <a:cubicBezTo>
                  <a:pt x="1411742" y="181981"/>
                  <a:pt x="1405979" y="187744"/>
                  <a:pt x="1398871" y="187744"/>
                </a:cubicBezTo>
                <a:cubicBezTo>
                  <a:pt x="1391763" y="187744"/>
                  <a:pt x="1386000" y="181981"/>
                  <a:pt x="1386000" y="174872"/>
                </a:cubicBezTo>
                <a:cubicBezTo>
                  <a:pt x="1386000" y="167763"/>
                  <a:pt x="1391763" y="162000"/>
                  <a:pt x="1398871" y="162000"/>
                </a:cubicBezTo>
                <a:close/>
                <a:moveTo>
                  <a:pt x="1200871" y="162000"/>
                </a:moveTo>
                <a:cubicBezTo>
                  <a:pt x="1207979" y="162000"/>
                  <a:pt x="1213742" y="167763"/>
                  <a:pt x="1213742" y="174872"/>
                </a:cubicBezTo>
                <a:cubicBezTo>
                  <a:pt x="1213742" y="181981"/>
                  <a:pt x="1207979" y="187744"/>
                  <a:pt x="1200871" y="187744"/>
                </a:cubicBezTo>
                <a:cubicBezTo>
                  <a:pt x="1193763" y="187744"/>
                  <a:pt x="1188000" y="181981"/>
                  <a:pt x="1188000" y="174872"/>
                </a:cubicBezTo>
                <a:cubicBezTo>
                  <a:pt x="1188000" y="167763"/>
                  <a:pt x="1193763" y="162000"/>
                  <a:pt x="1200871" y="162000"/>
                </a:cubicBezTo>
                <a:close/>
                <a:moveTo>
                  <a:pt x="1002871" y="162000"/>
                </a:moveTo>
                <a:cubicBezTo>
                  <a:pt x="1009979" y="162000"/>
                  <a:pt x="1015742" y="167763"/>
                  <a:pt x="1015742" y="174872"/>
                </a:cubicBezTo>
                <a:cubicBezTo>
                  <a:pt x="1015742" y="181981"/>
                  <a:pt x="1009979" y="187744"/>
                  <a:pt x="1002871" y="187744"/>
                </a:cubicBezTo>
                <a:cubicBezTo>
                  <a:pt x="995763" y="187744"/>
                  <a:pt x="990000" y="181981"/>
                  <a:pt x="990000" y="174872"/>
                </a:cubicBezTo>
                <a:cubicBezTo>
                  <a:pt x="990000" y="167763"/>
                  <a:pt x="995763" y="162000"/>
                  <a:pt x="1002871" y="162000"/>
                </a:cubicBezTo>
                <a:close/>
                <a:moveTo>
                  <a:pt x="804871" y="162000"/>
                </a:moveTo>
                <a:cubicBezTo>
                  <a:pt x="811979" y="162000"/>
                  <a:pt x="817742" y="167763"/>
                  <a:pt x="817742" y="174872"/>
                </a:cubicBezTo>
                <a:cubicBezTo>
                  <a:pt x="817742" y="181981"/>
                  <a:pt x="811979" y="187744"/>
                  <a:pt x="804871" y="187744"/>
                </a:cubicBezTo>
                <a:cubicBezTo>
                  <a:pt x="797763" y="187744"/>
                  <a:pt x="792000" y="181981"/>
                  <a:pt x="792000" y="174872"/>
                </a:cubicBezTo>
                <a:cubicBezTo>
                  <a:pt x="792000" y="167763"/>
                  <a:pt x="797763" y="162000"/>
                  <a:pt x="804871" y="162000"/>
                </a:cubicBezTo>
                <a:close/>
                <a:moveTo>
                  <a:pt x="606871" y="162000"/>
                </a:moveTo>
                <a:cubicBezTo>
                  <a:pt x="613979" y="162000"/>
                  <a:pt x="619742" y="167763"/>
                  <a:pt x="619742" y="174872"/>
                </a:cubicBezTo>
                <a:cubicBezTo>
                  <a:pt x="619742" y="181981"/>
                  <a:pt x="613979" y="187744"/>
                  <a:pt x="606871" y="187744"/>
                </a:cubicBezTo>
                <a:cubicBezTo>
                  <a:pt x="599763" y="187744"/>
                  <a:pt x="594000" y="181981"/>
                  <a:pt x="594000" y="174872"/>
                </a:cubicBezTo>
                <a:cubicBezTo>
                  <a:pt x="594000" y="167763"/>
                  <a:pt x="599763" y="162000"/>
                  <a:pt x="606871" y="162000"/>
                </a:cubicBezTo>
                <a:close/>
                <a:moveTo>
                  <a:pt x="408871" y="162000"/>
                </a:moveTo>
                <a:cubicBezTo>
                  <a:pt x="415979" y="162000"/>
                  <a:pt x="421742" y="167763"/>
                  <a:pt x="421742" y="174872"/>
                </a:cubicBezTo>
                <a:cubicBezTo>
                  <a:pt x="421742" y="181981"/>
                  <a:pt x="415979" y="187744"/>
                  <a:pt x="408871" y="187744"/>
                </a:cubicBezTo>
                <a:cubicBezTo>
                  <a:pt x="401763" y="187744"/>
                  <a:pt x="396000" y="181981"/>
                  <a:pt x="396000" y="174872"/>
                </a:cubicBezTo>
                <a:cubicBezTo>
                  <a:pt x="396000" y="167763"/>
                  <a:pt x="401763" y="162000"/>
                  <a:pt x="408871" y="162000"/>
                </a:cubicBezTo>
                <a:close/>
                <a:moveTo>
                  <a:pt x="210871" y="162000"/>
                </a:moveTo>
                <a:cubicBezTo>
                  <a:pt x="217979" y="162000"/>
                  <a:pt x="223742" y="167763"/>
                  <a:pt x="223742" y="174872"/>
                </a:cubicBezTo>
                <a:cubicBezTo>
                  <a:pt x="223742" y="181981"/>
                  <a:pt x="217979" y="187744"/>
                  <a:pt x="210871" y="187744"/>
                </a:cubicBezTo>
                <a:cubicBezTo>
                  <a:pt x="203763" y="187744"/>
                  <a:pt x="198000" y="181981"/>
                  <a:pt x="198000" y="174872"/>
                </a:cubicBezTo>
                <a:cubicBezTo>
                  <a:pt x="198000" y="167763"/>
                  <a:pt x="203763" y="162000"/>
                  <a:pt x="210871" y="162000"/>
                </a:cubicBezTo>
                <a:close/>
                <a:moveTo>
                  <a:pt x="12871" y="162000"/>
                </a:moveTo>
                <a:cubicBezTo>
                  <a:pt x="19979" y="162000"/>
                  <a:pt x="25742" y="167763"/>
                  <a:pt x="25742" y="174872"/>
                </a:cubicBezTo>
                <a:cubicBezTo>
                  <a:pt x="25742" y="181981"/>
                  <a:pt x="19979" y="187744"/>
                  <a:pt x="12871" y="187744"/>
                </a:cubicBezTo>
                <a:cubicBezTo>
                  <a:pt x="5763" y="187744"/>
                  <a:pt x="0" y="181981"/>
                  <a:pt x="0" y="174872"/>
                </a:cubicBezTo>
                <a:cubicBezTo>
                  <a:pt x="0" y="167763"/>
                  <a:pt x="5763" y="162000"/>
                  <a:pt x="12871" y="162000"/>
                </a:cubicBezTo>
                <a:close/>
                <a:moveTo>
                  <a:pt x="1596871" y="0"/>
                </a:moveTo>
                <a:cubicBezTo>
                  <a:pt x="1603979" y="0"/>
                  <a:pt x="1609742" y="5763"/>
                  <a:pt x="1609742" y="12872"/>
                </a:cubicBezTo>
                <a:cubicBezTo>
                  <a:pt x="1609742" y="19981"/>
                  <a:pt x="1603979" y="25744"/>
                  <a:pt x="1596871" y="25744"/>
                </a:cubicBezTo>
                <a:cubicBezTo>
                  <a:pt x="1589763" y="25744"/>
                  <a:pt x="1584000" y="19981"/>
                  <a:pt x="1584000" y="12872"/>
                </a:cubicBezTo>
                <a:cubicBezTo>
                  <a:pt x="1584000" y="5763"/>
                  <a:pt x="1589763" y="0"/>
                  <a:pt x="1596871" y="0"/>
                </a:cubicBezTo>
                <a:close/>
                <a:moveTo>
                  <a:pt x="1398871" y="0"/>
                </a:moveTo>
                <a:cubicBezTo>
                  <a:pt x="1405979" y="0"/>
                  <a:pt x="1411742" y="5763"/>
                  <a:pt x="1411742" y="12872"/>
                </a:cubicBezTo>
                <a:cubicBezTo>
                  <a:pt x="1411742" y="19981"/>
                  <a:pt x="1405979" y="25744"/>
                  <a:pt x="1398871" y="25744"/>
                </a:cubicBezTo>
                <a:cubicBezTo>
                  <a:pt x="1391763" y="25744"/>
                  <a:pt x="1386000" y="19981"/>
                  <a:pt x="1386000" y="12872"/>
                </a:cubicBezTo>
                <a:cubicBezTo>
                  <a:pt x="1386000" y="5763"/>
                  <a:pt x="1391763" y="0"/>
                  <a:pt x="1398871" y="0"/>
                </a:cubicBezTo>
                <a:close/>
                <a:moveTo>
                  <a:pt x="1200871" y="0"/>
                </a:moveTo>
                <a:cubicBezTo>
                  <a:pt x="1207979" y="0"/>
                  <a:pt x="1213742" y="5763"/>
                  <a:pt x="1213742" y="12872"/>
                </a:cubicBezTo>
                <a:cubicBezTo>
                  <a:pt x="1213742" y="19981"/>
                  <a:pt x="1207979" y="25744"/>
                  <a:pt x="1200871" y="25744"/>
                </a:cubicBezTo>
                <a:cubicBezTo>
                  <a:pt x="1193763" y="25744"/>
                  <a:pt x="1188000" y="19981"/>
                  <a:pt x="1188000" y="12872"/>
                </a:cubicBezTo>
                <a:cubicBezTo>
                  <a:pt x="1188000" y="5763"/>
                  <a:pt x="1193763" y="0"/>
                  <a:pt x="1200871" y="0"/>
                </a:cubicBezTo>
                <a:close/>
                <a:moveTo>
                  <a:pt x="1002871" y="0"/>
                </a:moveTo>
                <a:cubicBezTo>
                  <a:pt x="1009979" y="0"/>
                  <a:pt x="1015742" y="5763"/>
                  <a:pt x="1015742" y="12872"/>
                </a:cubicBezTo>
                <a:cubicBezTo>
                  <a:pt x="1015742" y="19981"/>
                  <a:pt x="1009979" y="25744"/>
                  <a:pt x="1002871" y="25744"/>
                </a:cubicBezTo>
                <a:cubicBezTo>
                  <a:pt x="995763" y="25744"/>
                  <a:pt x="990000" y="19981"/>
                  <a:pt x="990000" y="12872"/>
                </a:cubicBezTo>
                <a:cubicBezTo>
                  <a:pt x="990000" y="5763"/>
                  <a:pt x="995763" y="0"/>
                  <a:pt x="1002871" y="0"/>
                </a:cubicBezTo>
                <a:close/>
                <a:moveTo>
                  <a:pt x="804871" y="0"/>
                </a:moveTo>
                <a:cubicBezTo>
                  <a:pt x="811979" y="0"/>
                  <a:pt x="817742" y="5763"/>
                  <a:pt x="817742" y="12872"/>
                </a:cubicBezTo>
                <a:cubicBezTo>
                  <a:pt x="817742" y="19981"/>
                  <a:pt x="811979" y="25744"/>
                  <a:pt x="804871" y="25744"/>
                </a:cubicBezTo>
                <a:cubicBezTo>
                  <a:pt x="797763" y="25744"/>
                  <a:pt x="792000" y="19981"/>
                  <a:pt x="792000" y="12872"/>
                </a:cubicBezTo>
                <a:cubicBezTo>
                  <a:pt x="792000" y="5763"/>
                  <a:pt x="797763" y="0"/>
                  <a:pt x="804871" y="0"/>
                </a:cubicBezTo>
                <a:close/>
                <a:moveTo>
                  <a:pt x="606871" y="0"/>
                </a:moveTo>
                <a:cubicBezTo>
                  <a:pt x="613979" y="0"/>
                  <a:pt x="619742" y="5763"/>
                  <a:pt x="619742" y="12872"/>
                </a:cubicBezTo>
                <a:cubicBezTo>
                  <a:pt x="619742" y="19981"/>
                  <a:pt x="613979" y="25744"/>
                  <a:pt x="606871" y="25744"/>
                </a:cubicBezTo>
                <a:cubicBezTo>
                  <a:pt x="599763" y="25744"/>
                  <a:pt x="594000" y="19981"/>
                  <a:pt x="594000" y="12872"/>
                </a:cubicBezTo>
                <a:cubicBezTo>
                  <a:pt x="594000" y="5763"/>
                  <a:pt x="599763" y="0"/>
                  <a:pt x="606871" y="0"/>
                </a:cubicBezTo>
                <a:close/>
                <a:moveTo>
                  <a:pt x="408871" y="0"/>
                </a:moveTo>
                <a:cubicBezTo>
                  <a:pt x="415979" y="0"/>
                  <a:pt x="421742" y="5763"/>
                  <a:pt x="421742" y="12872"/>
                </a:cubicBezTo>
                <a:cubicBezTo>
                  <a:pt x="421742" y="19981"/>
                  <a:pt x="415979" y="25744"/>
                  <a:pt x="408871" y="25744"/>
                </a:cubicBezTo>
                <a:cubicBezTo>
                  <a:pt x="401763" y="25744"/>
                  <a:pt x="396000" y="19981"/>
                  <a:pt x="396000" y="12872"/>
                </a:cubicBezTo>
                <a:cubicBezTo>
                  <a:pt x="396000" y="5763"/>
                  <a:pt x="401763" y="0"/>
                  <a:pt x="408871" y="0"/>
                </a:cubicBezTo>
                <a:close/>
                <a:moveTo>
                  <a:pt x="210871" y="0"/>
                </a:moveTo>
                <a:cubicBezTo>
                  <a:pt x="217979" y="0"/>
                  <a:pt x="223742" y="5763"/>
                  <a:pt x="223742" y="12872"/>
                </a:cubicBezTo>
                <a:cubicBezTo>
                  <a:pt x="223742" y="19981"/>
                  <a:pt x="217979" y="25744"/>
                  <a:pt x="210871" y="25744"/>
                </a:cubicBezTo>
                <a:cubicBezTo>
                  <a:pt x="203763" y="25744"/>
                  <a:pt x="198000" y="19981"/>
                  <a:pt x="198000" y="12872"/>
                </a:cubicBezTo>
                <a:cubicBezTo>
                  <a:pt x="198000" y="5763"/>
                  <a:pt x="203763" y="0"/>
                  <a:pt x="210871" y="0"/>
                </a:cubicBezTo>
                <a:close/>
                <a:moveTo>
                  <a:pt x="12871" y="0"/>
                </a:moveTo>
                <a:cubicBezTo>
                  <a:pt x="19979" y="0"/>
                  <a:pt x="25742" y="5763"/>
                  <a:pt x="25742" y="12872"/>
                </a:cubicBezTo>
                <a:cubicBezTo>
                  <a:pt x="25742" y="19981"/>
                  <a:pt x="19979" y="25744"/>
                  <a:pt x="12871" y="25744"/>
                </a:cubicBezTo>
                <a:cubicBezTo>
                  <a:pt x="5763" y="25744"/>
                  <a:pt x="0" y="19981"/>
                  <a:pt x="0" y="12872"/>
                </a:cubicBezTo>
                <a:cubicBezTo>
                  <a:pt x="0" y="5763"/>
                  <a:pt x="5763" y="0"/>
                  <a:pt x="128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000" dirty="0">
              <a:solidFill>
                <a:schemeClr val="bg1"/>
              </a:solidFill>
            </a:endParaRPr>
          </a:p>
        </p:txBody>
      </p:sp>
      <p:sp>
        <p:nvSpPr>
          <p:cNvPr id="24" name="PA-文本框 4"/>
          <p:cNvSpPr txBox="1"/>
          <p:nvPr userDrawn="1">
            <p:custDataLst>
              <p:tags r:id="rId8"/>
            </p:custDataLst>
          </p:nvPr>
        </p:nvSpPr>
        <p:spPr>
          <a:xfrm>
            <a:off x="407988" y="1038774"/>
            <a:ext cx="2588436" cy="365658"/>
          </a:xfrm>
          <a:custGeom>
            <a:avLst/>
            <a:gdLst/>
            <a:ahLst/>
            <a:cxnLst/>
            <a:rect l="l" t="t" r="r" b="b"/>
            <a:pathLst>
              <a:path w="2206039" h="311638">
                <a:moveTo>
                  <a:pt x="421084" y="56879"/>
                </a:moveTo>
                <a:cubicBezTo>
                  <a:pt x="393797" y="57391"/>
                  <a:pt x="371861" y="66712"/>
                  <a:pt x="355278" y="84840"/>
                </a:cubicBezTo>
                <a:cubicBezTo>
                  <a:pt x="338694" y="102968"/>
                  <a:pt x="330176" y="126832"/>
                  <a:pt x="329723" y="156432"/>
                </a:cubicBezTo>
                <a:cubicBezTo>
                  <a:pt x="330176" y="185622"/>
                  <a:pt x="338694" y="209178"/>
                  <a:pt x="355278" y="227102"/>
                </a:cubicBezTo>
                <a:cubicBezTo>
                  <a:pt x="371861" y="245025"/>
                  <a:pt x="393797" y="254243"/>
                  <a:pt x="421084" y="254755"/>
                </a:cubicBezTo>
                <a:cubicBezTo>
                  <a:pt x="448371" y="254243"/>
                  <a:pt x="470306" y="245025"/>
                  <a:pt x="486890" y="227102"/>
                </a:cubicBezTo>
                <a:cubicBezTo>
                  <a:pt x="503474" y="209178"/>
                  <a:pt x="511993" y="185622"/>
                  <a:pt x="512445" y="156432"/>
                </a:cubicBezTo>
                <a:cubicBezTo>
                  <a:pt x="511993" y="126832"/>
                  <a:pt x="503474" y="102968"/>
                  <a:pt x="486890" y="84840"/>
                </a:cubicBezTo>
                <a:cubicBezTo>
                  <a:pt x="470306" y="66712"/>
                  <a:pt x="448371" y="57391"/>
                  <a:pt x="421084" y="56879"/>
                </a:cubicBezTo>
                <a:close/>
                <a:moveTo>
                  <a:pt x="1709176" y="5324"/>
                </a:moveTo>
                <a:lnTo>
                  <a:pt x="1966747" y="5324"/>
                </a:lnTo>
                <a:lnTo>
                  <a:pt x="1966747" y="60156"/>
                </a:lnTo>
                <a:lnTo>
                  <a:pt x="1868859" y="60156"/>
                </a:lnTo>
                <a:lnTo>
                  <a:pt x="1868859" y="306311"/>
                </a:lnTo>
                <a:lnTo>
                  <a:pt x="1806654" y="306311"/>
                </a:lnTo>
                <a:lnTo>
                  <a:pt x="1806654" y="60156"/>
                </a:lnTo>
                <a:lnTo>
                  <a:pt x="1709176" y="60156"/>
                </a:lnTo>
                <a:close/>
                <a:moveTo>
                  <a:pt x="1189187" y="5324"/>
                </a:moveTo>
                <a:lnTo>
                  <a:pt x="1383684" y="5324"/>
                </a:lnTo>
                <a:lnTo>
                  <a:pt x="1383684" y="62204"/>
                </a:lnTo>
                <a:lnTo>
                  <a:pt x="1251801" y="62204"/>
                </a:lnTo>
                <a:lnTo>
                  <a:pt x="1251801" y="127377"/>
                </a:lnTo>
                <a:lnTo>
                  <a:pt x="1366072" y="127377"/>
                </a:lnTo>
                <a:lnTo>
                  <a:pt x="1366072" y="180161"/>
                </a:lnTo>
                <a:lnTo>
                  <a:pt x="1251801" y="180161"/>
                </a:lnTo>
                <a:lnTo>
                  <a:pt x="1251801" y="249431"/>
                </a:lnTo>
                <a:lnTo>
                  <a:pt x="1386960" y="249431"/>
                </a:lnTo>
                <a:lnTo>
                  <a:pt x="1386960" y="306311"/>
                </a:lnTo>
                <a:lnTo>
                  <a:pt x="1189187" y="306311"/>
                </a:lnTo>
                <a:close/>
                <a:moveTo>
                  <a:pt x="899551" y="5324"/>
                </a:moveTo>
                <a:lnTo>
                  <a:pt x="1157122" y="5324"/>
                </a:lnTo>
                <a:lnTo>
                  <a:pt x="1157122" y="60156"/>
                </a:lnTo>
                <a:lnTo>
                  <a:pt x="1059234" y="60156"/>
                </a:lnTo>
                <a:lnTo>
                  <a:pt x="1059234" y="306311"/>
                </a:lnTo>
                <a:lnTo>
                  <a:pt x="997029" y="306311"/>
                </a:lnTo>
                <a:lnTo>
                  <a:pt x="997029" y="60156"/>
                </a:lnTo>
                <a:lnTo>
                  <a:pt x="899551" y="60156"/>
                </a:lnTo>
                <a:close/>
                <a:moveTo>
                  <a:pt x="2090529" y="0"/>
                </a:moveTo>
                <a:cubicBezTo>
                  <a:pt x="2112178" y="110"/>
                  <a:pt x="2131978" y="2958"/>
                  <a:pt x="2149926" y="8542"/>
                </a:cubicBezTo>
                <a:cubicBezTo>
                  <a:pt x="2167874" y="14126"/>
                  <a:pt x="2183157" y="21781"/>
                  <a:pt x="2195774" y="31509"/>
                </a:cubicBezTo>
                <a:lnTo>
                  <a:pt x="2163445" y="83099"/>
                </a:lnTo>
                <a:cubicBezTo>
                  <a:pt x="2154330" y="75554"/>
                  <a:pt x="2143803" y="69340"/>
                  <a:pt x="2131862" y="64458"/>
                </a:cubicBezTo>
                <a:cubicBezTo>
                  <a:pt x="2119922" y="59576"/>
                  <a:pt x="2106007" y="57050"/>
                  <a:pt x="2090119" y="56879"/>
                </a:cubicBezTo>
                <a:cubicBezTo>
                  <a:pt x="2076672" y="56862"/>
                  <a:pt x="2066172" y="59559"/>
                  <a:pt x="2058616" y="64970"/>
                </a:cubicBezTo>
                <a:cubicBezTo>
                  <a:pt x="2051060" y="70382"/>
                  <a:pt x="2047218" y="78609"/>
                  <a:pt x="2047091" y="89654"/>
                </a:cubicBezTo>
                <a:cubicBezTo>
                  <a:pt x="2046629" y="98078"/>
                  <a:pt x="2050420" y="104889"/>
                  <a:pt x="2058462" y="110087"/>
                </a:cubicBezTo>
                <a:cubicBezTo>
                  <a:pt x="2066504" y="115284"/>
                  <a:pt x="2081564" y="119945"/>
                  <a:pt x="2103642" y="124067"/>
                </a:cubicBezTo>
                <a:cubicBezTo>
                  <a:pt x="2141949" y="132133"/>
                  <a:pt x="2168735" y="143552"/>
                  <a:pt x="2184002" y="158327"/>
                </a:cubicBezTo>
                <a:cubicBezTo>
                  <a:pt x="2199269" y="173101"/>
                  <a:pt x="2206603" y="191997"/>
                  <a:pt x="2206006" y="215016"/>
                </a:cubicBezTo>
                <a:cubicBezTo>
                  <a:pt x="2205692" y="244305"/>
                  <a:pt x="2195577" y="267626"/>
                  <a:pt x="2175662" y="284980"/>
                </a:cubicBezTo>
                <a:cubicBezTo>
                  <a:pt x="2155747" y="302333"/>
                  <a:pt x="2127916" y="311218"/>
                  <a:pt x="2092168" y="311635"/>
                </a:cubicBezTo>
                <a:cubicBezTo>
                  <a:pt x="2069093" y="311575"/>
                  <a:pt x="2047641" y="308114"/>
                  <a:pt x="2027811" y="301251"/>
                </a:cubicBezTo>
                <a:cubicBezTo>
                  <a:pt x="2007982" y="294389"/>
                  <a:pt x="1990533" y="284482"/>
                  <a:pt x="1975466" y="271533"/>
                </a:cubicBezTo>
                <a:lnTo>
                  <a:pt x="2009440" y="219523"/>
                </a:lnTo>
                <a:cubicBezTo>
                  <a:pt x="2019824" y="230311"/>
                  <a:pt x="2032619" y="238846"/>
                  <a:pt x="2047823" y="245128"/>
                </a:cubicBezTo>
                <a:cubicBezTo>
                  <a:pt x="2063026" y="251410"/>
                  <a:pt x="2078491" y="254619"/>
                  <a:pt x="2094217" y="254755"/>
                </a:cubicBezTo>
                <a:cubicBezTo>
                  <a:pt x="2110088" y="254721"/>
                  <a:pt x="2122296" y="251819"/>
                  <a:pt x="2130842" y="246050"/>
                </a:cubicBezTo>
                <a:cubicBezTo>
                  <a:pt x="2139388" y="240280"/>
                  <a:pt x="2143707" y="231847"/>
                  <a:pt x="2143801" y="220752"/>
                </a:cubicBezTo>
                <a:cubicBezTo>
                  <a:pt x="2144168" y="212080"/>
                  <a:pt x="2140053" y="204945"/>
                  <a:pt x="2131456" y="199346"/>
                </a:cubicBezTo>
                <a:cubicBezTo>
                  <a:pt x="2122859" y="193747"/>
                  <a:pt x="2107578" y="188865"/>
                  <a:pt x="2085611" y="184700"/>
                </a:cubicBezTo>
                <a:cubicBezTo>
                  <a:pt x="2047356" y="176276"/>
                  <a:pt x="2020774" y="164344"/>
                  <a:pt x="2005866" y="148904"/>
                </a:cubicBezTo>
                <a:cubicBezTo>
                  <a:pt x="1990957" y="133464"/>
                  <a:pt x="1983828" y="114670"/>
                  <a:pt x="1984477" y="92522"/>
                </a:cubicBezTo>
                <a:cubicBezTo>
                  <a:pt x="1984851" y="65017"/>
                  <a:pt x="1994436" y="42839"/>
                  <a:pt x="2013233" y="25989"/>
                </a:cubicBezTo>
                <a:cubicBezTo>
                  <a:pt x="2032030" y="9139"/>
                  <a:pt x="2057795" y="476"/>
                  <a:pt x="2090529" y="0"/>
                </a:cubicBezTo>
                <a:close/>
                <a:moveTo>
                  <a:pt x="1427312" y="0"/>
                </a:moveTo>
                <a:lnTo>
                  <a:pt x="1428949" y="0"/>
                </a:lnTo>
                <a:lnTo>
                  <a:pt x="1606706" y="173222"/>
                </a:lnTo>
                <a:lnTo>
                  <a:pt x="1606706" y="5324"/>
                </a:lnTo>
                <a:lnTo>
                  <a:pt x="1669319" y="5324"/>
                </a:lnTo>
                <a:lnTo>
                  <a:pt x="1669319" y="311635"/>
                </a:lnTo>
                <a:lnTo>
                  <a:pt x="1667682" y="311635"/>
                </a:lnTo>
                <a:lnTo>
                  <a:pt x="1489925" y="138414"/>
                </a:lnTo>
                <a:lnTo>
                  <a:pt x="1489925" y="306311"/>
                </a:lnTo>
                <a:lnTo>
                  <a:pt x="1427312" y="306311"/>
                </a:lnTo>
                <a:close/>
                <a:moveTo>
                  <a:pt x="617687" y="0"/>
                </a:moveTo>
                <a:lnTo>
                  <a:pt x="619324" y="0"/>
                </a:lnTo>
                <a:lnTo>
                  <a:pt x="797081" y="173222"/>
                </a:lnTo>
                <a:lnTo>
                  <a:pt x="797081" y="5324"/>
                </a:lnTo>
                <a:lnTo>
                  <a:pt x="859694" y="5324"/>
                </a:lnTo>
                <a:lnTo>
                  <a:pt x="859694" y="311635"/>
                </a:lnTo>
                <a:lnTo>
                  <a:pt x="858057" y="311635"/>
                </a:lnTo>
                <a:lnTo>
                  <a:pt x="680301" y="138414"/>
                </a:lnTo>
                <a:lnTo>
                  <a:pt x="680301" y="306311"/>
                </a:lnTo>
                <a:lnTo>
                  <a:pt x="617687" y="306311"/>
                </a:lnTo>
                <a:close/>
                <a:moveTo>
                  <a:pt x="421084" y="0"/>
                </a:moveTo>
                <a:cubicBezTo>
                  <a:pt x="450854" y="254"/>
                  <a:pt x="477341" y="7066"/>
                  <a:pt x="500546" y="20436"/>
                </a:cubicBezTo>
                <a:cubicBezTo>
                  <a:pt x="523750" y="33806"/>
                  <a:pt x="542039" y="52206"/>
                  <a:pt x="555411" y="75635"/>
                </a:cubicBezTo>
                <a:cubicBezTo>
                  <a:pt x="568783" y="99065"/>
                  <a:pt x="575606" y="125997"/>
                  <a:pt x="575878" y="156432"/>
                </a:cubicBezTo>
                <a:cubicBezTo>
                  <a:pt x="575606" y="186593"/>
                  <a:pt x="568783" y="213298"/>
                  <a:pt x="555411" y="236545"/>
                </a:cubicBezTo>
                <a:cubicBezTo>
                  <a:pt x="542039" y="259793"/>
                  <a:pt x="523750" y="278056"/>
                  <a:pt x="500546" y="291335"/>
                </a:cubicBezTo>
                <a:cubicBezTo>
                  <a:pt x="477341" y="304614"/>
                  <a:pt x="450854" y="311380"/>
                  <a:pt x="421084" y="311635"/>
                </a:cubicBezTo>
                <a:cubicBezTo>
                  <a:pt x="391190" y="311380"/>
                  <a:pt x="364677" y="304614"/>
                  <a:pt x="341546" y="291335"/>
                </a:cubicBezTo>
                <a:cubicBezTo>
                  <a:pt x="318415" y="278056"/>
                  <a:pt x="300223" y="259793"/>
                  <a:pt x="286969" y="236545"/>
                </a:cubicBezTo>
                <a:cubicBezTo>
                  <a:pt x="273716" y="213298"/>
                  <a:pt x="266960" y="186593"/>
                  <a:pt x="266700" y="156432"/>
                </a:cubicBezTo>
                <a:cubicBezTo>
                  <a:pt x="266960" y="125997"/>
                  <a:pt x="273716" y="99065"/>
                  <a:pt x="286969" y="75635"/>
                </a:cubicBezTo>
                <a:cubicBezTo>
                  <a:pt x="300223" y="52206"/>
                  <a:pt x="318415" y="33806"/>
                  <a:pt x="341546" y="20436"/>
                </a:cubicBezTo>
                <a:cubicBezTo>
                  <a:pt x="364677" y="7066"/>
                  <a:pt x="391190" y="254"/>
                  <a:pt x="421084" y="0"/>
                </a:cubicBezTo>
                <a:close/>
                <a:moveTo>
                  <a:pt x="154359" y="0"/>
                </a:moveTo>
                <a:cubicBezTo>
                  <a:pt x="177867" y="8"/>
                  <a:pt x="198328" y="3776"/>
                  <a:pt x="215744" y="11304"/>
                </a:cubicBezTo>
                <a:cubicBezTo>
                  <a:pt x="233159" y="18832"/>
                  <a:pt x="249013" y="30068"/>
                  <a:pt x="263306" y="45012"/>
                </a:cubicBezTo>
                <a:lnTo>
                  <a:pt x="223986" y="90473"/>
                </a:lnTo>
                <a:cubicBezTo>
                  <a:pt x="216017" y="80829"/>
                  <a:pt x="206255" y="72874"/>
                  <a:pt x="194702" y="66609"/>
                </a:cubicBezTo>
                <a:cubicBezTo>
                  <a:pt x="183148" y="60345"/>
                  <a:pt x="169701" y="57101"/>
                  <a:pt x="154359" y="56879"/>
                </a:cubicBezTo>
                <a:cubicBezTo>
                  <a:pt x="126362" y="57409"/>
                  <a:pt x="104228" y="66695"/>
                  <a:pt x="87956" y="84738"/>
                </a:cubicBezTo>
                <a:cubicBezTo>
                  <a:pt x="71684" y="102781"/>
                  <a:pt x="63373" y="126406"/>
                  <a:pt x="63023" y="155612"/>
                </a:cubicBezTo>
                <a:cubicBezTo>
                  <a:pt x="63373" y="184836"/>
                  <a:pt x="71684" y="208530"/>
                  <a:pt x="87956" y="226692"/>
                </a:cubicBezTo>
                <a:cubicBezTo>
                  <a:pt x="104228" y="244855"/>
                  <a:pt x="126362" y="254209"/>
                  <a:pt x="154359" y="254755"/>
                </a:cubicBezTo>
                <a:cubicBezTo>
                  <a:pt x="169914" y="254525"/>
                  <a:pt x="183549" y="251196"/>
                  <a:pt x="195265" y="244769"/>
                </a:cubicBezTo>
                <a:cubicBezTo>
                  <a:pt x="206980" y="238342"/>
                  <a:pt x="216827" y="230200"/>
                  <a:pt x="224806" y="220342"/>
                </a:cubicBezTo>
                <a:lnTo>
                  <a:pt x="263715" y="265804"/>
                </a:lnTo>
                <a:cubicBezTo>
                  <a:pt x="248817" y="282036"/>
                  <a:pt x="232331" y="293766"/>
                  <a:pt x="214259" y="300996"/>
                </a:cubicBezTo>
                <a:cubicBezTo>
                  <a:pt x="196186" y="308225"/>
                  <a:pt x="176220" y="311771"/>
                  <a:pt x="154359" y="311635"/>
                </a:cubicBezTo>
                <a:cubicBezTo>
                  <a:pt x="123957" y="311363"/>
                  <a:pt x="97208" y="304495"/>
                  <a:pt x="74110" y="291032"/>
                </a:cubicBezTo>
                <a:cubicBezTo>
                  <a:pt x="51013" y="277568"/>
                  <a:pt x="32944" y="259143"/>
                  <a:pt x="19904" y="235756"/>
                </a:cubicBezTo>
                <a:cubicBezTo>
                  <a:pt x="6864" y="212370"/>
                  <a:pt x="229" y="185655"/>
                  <a:pt x="0" y="155612"/>
                </a:cubicBezTo>
                <a:cubicBezTo>
                  <a:pt x="229" y="125704"/>
                  <a:pt x="6864" y="99085"/>
                  <a:pt x="19904" y="75757"/>
                </a:cubicBezTo>
                <a:cubicBezTo>
                  <a:pt x="32944" y="52428"/>
                  <a:pt x="51013" y="34039"/>
                  <a:pt x="74110" y="20588"/>
                </a:cubicBezTo>
                <a:cubicBezTo>
                  <a:pt x="97208" y="7137"/>
                  <a:pt x="123957" y="274"/>
                  <a:pt x="15435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3200" b="1" dirty="0">
              <a:latin typeface="Radikal" pitchFamily="50" charset="0"/>
            </a:endParaRPr>
          </a:p>
        </p:txBody>
      </p:sp>
      <p:sp>
        <p:nvSpPr>
          <p:cNvPr id="25" name="矩形 24"/>
          <p:cNvSpPr/>
          <p:nvPr userDrawn="1"/>
        </p:nvSpPr>
        <p:spPr>
          <a:xfrm>
            <a:off x="407988" y="1648493"/>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占位符 25"/>
          <p:cNvSpPr>
            <a:spLocks noGrp="1"/>
          </p:cNvSpPr>
          <p:nvPr>
            <p:ph type="body" idx="10" hasCustomPrompt="1"/>
          </p:nvPr>
        </p:nvSpPr>
        <p:spPr>
          <a:xfrm>
            <a:off x="4318506" y="2353228"/>
            <a:ext cx="1826141" cy="584775"/>
          </a:xfr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团队介绍</a:t>
            </a:r>
            <a:endParaRPr lang="zh-CN" altLang="en-US" dirty="0"/>
          </a:p>
        </p:txBody>
      </p:sp>
      <p:sp>
        <p:nvSpPr>
          <p:cNvPr id="27" name="文本占位符 26"/>
          <p:cNvSpPr>
            <a:spLocks noGrp="1"/>
          </p:cNvSpPr>
          <p:nvPr>
            <p:ph type="body" sz="quarter" idx="11" hasCustomPrompt="1"/>
          </p:nvPr>
        </p:nvSpPr>
        <p:spPr>
          <a:xfrm>
            <a:off x="6047226" y="4183969"/>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产品服务</a:t>
            </a:r>
            <a:endParaRPr lang="zh-CN" altLang="en-US" dirty="0"/>
          </a:p>
        </p:txBody>
      </p:sp>
      <p:sp>
        <p:nvSpPr>
          <p:cNvPr id="28" name="文本占位符 27"/>
          <p:cNvSpPr>
            <a:spLocks noGrp="1"/>
          </p:cNvSpPr>
          <p:nvPr>
            <p:ph type="body" sz="quarter" idx="12" hasCustomPrompt="1"/>
          </p:nvPr>
        </p:nvSpPr>
        <p:spPr>
          <a:xfrm>
            <a:off x="8475320" y="1657312"/>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核心优势</a:t>
            </a:r>
            <a:endParaRPr lang="zh-CN" altLang="en-US" dirty="0"/>
          </a:p>
        </p:txBody>
      </p:sp>
      <p:sp>
        <p:nvSpPr>
          <p:cNvPr id="29" name="文本占位符 28"/>
          <p:cNvSpPr>
            <a:spLocks noGrp="1"/>
          </p:cNvSpPr>
          <p:nvPr>
            <p:ph type="body" sz="quarter" idx="13" hasCustomPrompt="1"/>
          </p:nvPr>
        </p:nvSpPr>
        <p:spPr>
          <a:xfrm>
            <a:off x="10189408" y="3825250"/>
            <a:ext cx="1826141" cy="584775"/>
          </a:xfrm>
          <a:prstGeom prst="rect">
            <a:avLst/>
          </a:prstGeom>
        </p:spPr>
        <p:txBody>
          <a:bodyPr vert="horz" wrap="none" lIns="91440" tIns="45720" rIns="91440" bIns="45720" anchor="t"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3200" b="1" spc="0">
                <a:solidFill>
                  <a:srgbClr val="FFFFFF"/>
                </a:solidFill>
                <a:latin typeface="阿里巴巴普惠体 R" panose="00020600040101010101" pitchFamily="18" charset="-122"/>
                <a:ea typeface="阿里巴巴普惠体 R" panose="00020600040101010101" pitchFamily="18"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社会认可</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DE77E-4743-495A-81F7-4A6A07285A8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62BAB-295E-4EF2-8636-5D0A9AEB314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阿里巴巴普惠体 B"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3" Type="http://schemas.openxmlformats.org/officeDocument/2006/relationships/notesSlide" Target="../notesSlides/notesSlide3.xml"/><Relationship Id="rId22" Type="http://schemas.openxmlformats.org/officeDocument/2006/relationships/slideLayout" Target="../slideLayouts/slideLayout1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media/image15.png"/><Relationship Id="rId3" Type="http://schemas.openxmlformats.org/officeDocument/2006/relationships/tags" Target="../tags/tag42.xml"/><Relationship Id="rId2" Type="http://schemas.openxmlformats.org/officeDocument/2006/relationships/image" Target="../media/image14.sv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0"/>
          </p:nvPr>
        </p:nvSpPr>
        <p:spPr>
          <a:xfrm>
            <a:off x="3875869" y="2010768"/>
            <a:ext cx="7001917" cy="1878656"/>
          </a:xfrm>
        </p:spPr>
        <p:txBody>
          <a:bodyPr/>
          <a:lstStyle/>
          <a:p>
            <a:pPr algn="r"/>
            <a:r>
              <a:rPr lang="zh-CN" altLang="en-US" spc="300" dirty="0" smtClean="0">
                <a:solidFill>
                  <a:schemeClr val="bg1"/>
                </a:solidFill>
                <a:latin typeface="Agency FB" panose="020B0503020202020204" pitchFamily="34" charset="0"/>
                <a:cs typeface="+mn-ea"/>
                <a:sym typeface="+mn-lt"/>
              </a:rPr>
              <a:t>“危废哨兵”安全环保协同管控系统</a:t>
            </a:r>
            <a:endParaRPr lang="zh-CN" altLang="en-US" spc="300" dirty="0" smtClean="0">
              <a:solidFill>
                <a:schemeClr val="bg1"/>
              </a:solidFill>
              <a:latin typeface="Agency FB" panose="020B0503020202020204" pitchFamily="34" charset="0"/>
              <a:cs typeface="+mn-ea"/>
              <a:sym typeface="+mn-lt"/>
            </a:endParaRPr>
          </a:p>
        </p:txBody>
      </p:sp>
      <p:sp>
        <p:nvSpPr>
          <p:cNvPr id="4" name="文本占位符 3"/>
          <p:cNvSpPr>
            <a:spLocks noGrp="1"/>
          </p:cNvSpPr>
          <p:nvPr>
            <p:ph type="body" sz="quarter" idx="11"/>
          </p:nvPr>
        </p:nvSpPr>
        <p:spPr>
          <a:xfrm>
            <a:off x="8295708" y="3889372"/>
            <a:ext cx="2505985" cy="379119"/>
          </a:xfrm>
        </p:spPr>
        <p:txBody>
          <a:bodyPr>
            <a:normAutofit fontScale="92500"/>
          </a:bodyPr>
          <a:lstStyle/>
          <a:p>
            <a:r>
              <a:rPr lang="zh-CN" altLang="en-US" dirty="0"/>
              <a:t>浙江连微环境有限公司</a:t>
            </a:r>
            <a:endParaRPr lang="zh-CN" altLang="en-US" dirty="0"/>
          </a:p>
        </p:txBody>
      </p:sp>
      <p:grpSp>
        <p:nvGrpSpPr>
          <p:cNvPr id="25" name="组合 24"/>
          <p:cNvGrpSpPr/>
          <p:nvPr/>
        </p:nvGrpSpPr>
        <p:grpSpPr>
          <a:xfrm>
            <a:off x="10219160" y="4763858"/>
            <a:ext cx="1466218" cy="1903026"/>
            <a:chOff x="9800613" y="4736113"/>
            <a:chExt cx="1483490" cy="1925443"/>
          </a:xfrm>
        </p:grpSpPr>
        <p:pic>
          <p:nvPicPr>
            <p:cNvPr id="23" name="图片 22"/>
            <p:cNvPicPr>
              <a:picLocks noChangeAspect="1"/>
            </p:cNvPicPr>
            <p:nvPr/>
          </p:nvPicPr>
          <p:blipFill>
            <a:blip r:embed="rId1"/>
            <a:stretch>
              <a:fillRect/>
            </a:stretch>
          </p:blipFill>
          <p:spPr>
            <a:xfrm>
              <a:off x="9800613" y="4736113"/>
              <a:ext cx="1483490" cy="1469226"/>
            </a:xfrm>
            <a:prstGeom prst="rect">
              <a:avLst/>
            </a:prstGeom>
          </p:spPr>
        </p:pic>
        <p:sp>
          <p:nvSpPr>
            <p:cNvPr id="2" name="文本框 1"/>
            <p:cNvSpPr txBox="1"/>
            <p:nvPr/>
          </p:nvSpPr>
          <p:spPr>
            <a:xfrm>
              <a:off x="9955849" y="6194453"/>
              <a:ext cx="1189506" cy="467103"/>
            </a:xfrm>
            <a:prstGeom prst="rect">
              <a:avLst/>
            </a:prstGeom>
            <a:noFill/>
          </p:spPr>
          <p:txBody>
            <a:bodyPr wrap="square">
              <a:spAutoFit/>
            </a:bodyPr>
            <a:p>
              <a:pPr algn="ctr"/>
              <a:r>
                <a:rPr lang="zh-CN" altLang="en-US" sz="1200" dirty="0">
                  <a:solidFill>
                    <a:schemeClr val="bg1"/>
                  </a:solidFill>
                  <a:cs typeface="+mn-ea"/>
                  <a:sym typeface="+mn-lt"/>
                </a:rPr>
                <a:t>微信扫一扫</a:t>
              </a:r>
              <a:endParaRPr lang="en-US" altLang="zh-CN" sz="1200" dirty="0">
                <a:solidFill>
                  <a:schemeClr val="bg1"/>
                </a:solidFill>
                <a:cs typeface="+mn-ea"/>
                <a:sym typeface="+mn-lt"/>
              </a:endParaRPr>
            </a:p>
            <a:p>
              <a:pPr algn="ctr"/>
              <a:r>
                <a:rPr lang="zh-CN" altLang="en-US" sz="1200" dirty="0">
                  <a:solidFill>
                    <a:schemeClr val="bg1"/>
                  </a:solidFill>
                  <a:cs typeface="+mn-ea"/>
                  <a:sym typeface="+mn-lt"/>
                </a:rPr>
                <a:t>关注公众号</a:t>
              </a:r>
              <a:endParaRPr lang="zh-CN" altLang="en-US" sz="1200" dirty="0">
                <a:solidFill>
                  <a:schemeClr val="bg1"/>
                </a:solidFill>
                <a:cs typeface="+mn-ea"/>
                <a:sym typeface="+mn-lt"/>
              </a:endParaRPr>
            </a:p>
          </p:txBody>
        </p:sp>
      </p:grpSp>
      <p:sp>
        <p:nvSpPr>
          <p:cNvPr id="14" name="文本框 13"/>
          <p:cNvSpPr txBox="1"/>
          <p:nvPr/>
        </p:nvSpPr>
        <p:spPr>
          <a:xfrm>
            <a:off x="6809740" y="4890135"/>
            <a:ext cx="3409315" cy="1198880"/>
          </a:xfrm>
          <a:prstGeom prst="rect">
            <a:avLst/>
          </a:prstGeom>
          <a:noFill/>
        </p:spPr>
        <p:txBody>
          <a:bodyPr wrap="square">
            <a:spAutoFit/>
          </a:bodyPr>
          <a:p>
            <a:pPr>
              <a:lnSpc>
                <a:spcPct val="150000"/>
              </a:lnSpc>
            </a:pPr>
            <a:r>
              <a:rPr lang="zh-CN" altLang="en-US" sz="1200" b="1" dirty="0">
                <a:solidFill>
                  <a:schemeClr val="bg1"/>
                </a:solidFill>
                <a:cs typeface="+mn-ea"/>
                <a:sym typeface="+mn-lt"/>
              </a:rPr>
              <a:t>浙江连微环境有限公司</a:t>
            </a:r>
            <a:endParaRPr lang="en-US" altLang="zh-CN" sz="1200" b="1" dirty="0">
              <a:solidFill>
                <a:schemeClr val="bg1"/>
              </a:solidFill>
              <a:cs typeface="+mn-ea"/>
              <a:sym typeface="+mn-lt"/>
            </a:endParaRPr>
          </a:p>
          <a:p>
            <a:pPr>
              <a:lnSpc>
                <a:spcPct val="150000"/>
              </a:lnSpc>
            </a:pPr>
            <a:r>
              <a:rPr lang="zh-CN" altLang="en-US" sz="1200" dirty="0">
                <a:solidFill>
                  <a:schemeClr val="bg1"/>
                </a:solidFill>
                <a:cs typeface="+mn-ea"/>
                <a:sym typeface="+mn-lt"/>
              </a:rPr>
              <a:t>地址：浙江省杭州市拱墅区鹏锦科创大厦17楼</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总机：0571-87608587，0571-86793151</a:t>
            </a:r>
            <a:endParaRPr lang="en-US" altLang="zh-CN" sz="1200" dirty="0">
              <a:solidFill>
                <a:schemeClr val="bg1"/>
              </a:solidFill>
              <a:cs typeface="+mn-ea"/>
              <a:sym typeface="+mn-lt"/>
            </a:endParaRPr>
          </a:p>
          <a:p>
            <a:pPr>
              <a:lnSpc>
                <a:spcPct val="150000"/>
              </a:lnSpc>
            </a:pPr>
            <a:r>
              <a:rPr lang="zh-CN" altLang="en-US" sz="1200" dirty="0">
                <a:solidFill>
                  <a:schemeClr val="bg1"/>
                </a:solidFill>
                <a:cs typeface="+mn-ea"/>
                <a:sym typeface="+mn-lt"/>
              </a:rPr>
              <a:t>手机：</a:t>
            </a:r>
            <a:r>
              <a:rPr lang="en-US" altLang="zh-CN" sz="1200" dirty="0">
                <a:solidFill>
                  <a:schemeClr val="bg1"/>
                </a:solidFill>
                <a:cs typeface="+mn-ea"/>
                <a:sym typeface="+mn-lt"/>
              </a:rPr>
              <a:t>131-1571-7009</a:t>
            </a:r>
            <a:endParaRPr lang="en-US" altLang="zh-CN" sz="1200" dirty="0">
              <a:solidFill>
                <a:schemeClr val="bg1"/>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产品简介</a:t>
            </a:r>
            <a:endParaRPr lang="zh-CN" altLang="en-US" dirty="0">
              <a:cs typeface="+mn-ea"/>
              <a:sym typeface="+mn-lt"/>
            </a:endParaRPr>
          </a:p>
        </p:txBody>
      </p:sp>
      <p:sp>
        <p:nvSpPr>
          <p:cNvPr id="8" name="矩形 7"/>
          <p:cNvSpPr/>
          <p:nvPr/>
        </p:nvSpPr>
        <p:spPr>
          <a:xfrm>
            <a:off x="850265" y="912495"/>
            <a:ext cx="10697210" cy="5673090"/>
          </a:xfrm>
          <a:prstGeom prst="rect">
            <a:avLst/>
          </a:prstGeom>
        </p:spPr>
        <p:txBody>
          <a:bodyPr wrap="square">
            <a:noAutofit/>
          </a:bodyPr>
          <a:lstStyle/>
          <a:p>
            <a:pPr>
              <a:lnSpc>
                <a:spcPct val="150000"/>
              </a:lnSpc>
            </a:pPr>
            <a:r>
              <a:rPr lang="zh-CN" altLang="en-US" sz="2000" dirty="0">
                <a:cs typeface="+mn-ea"/>
                <a:sym typeface="+mn-lt"/>
              </a:rPr>
              <a:t>采用光离子化（PID）传感器原理的可燃气体探测器与</a:t>
            </a:r>
            <a:r>
              <a:rPr lang="zh-CN" altLang="en-US" sz="2000" dirty="0">
                <a:cs typeface="+mn-ea"/>
                <a:sym typeface="+mn-lt"/>
              </a:rPr>
              <a:t>有机废气（VOCs）</a:t>
            </a:r>
            <a:r>
              <a:rPr lang="zh-CN" altLang="en-US" sz="2000" dirty="0">
                <a:cs typeface="+mn-ea"/>
                <a:sym typeface="+mn-lt"/>
              </a:rPr>
              <a:t>在线检测一体化智能管控设备来实现安全环保的协同管理。</a:t>
            </a:r>
            <a:endParaRPr lang="zh-CN" altLang="en-US" sz="2000" dirty="0">
              <a:cs typeface="+mn-ea"/>
              <a:sym typeface="+mn-lt"/>
            </a:endParaRPr>
          </a:p>
          <a:p>
            <a:pPr>
              <a:lnSpc>
                <a:spcPct val="150000"/>
              </a:lnSpc>
            </a:pPr>
            <a:r>
              <a:rPr lang="zh-CN" altLang="en-US" sz="2000" dirty="0">
                <a:cs typeface="+mn-ea"/>
                <a:sym typeface="+mn-lt"/>
              </a:rPr>
              <a:t>采用分级预防管控理念：</a:t>
            </a:r>
            <a:endParaRPr lang="zh-CN" altLang="en-US" sz="2000" dirty="0">
              <a:cs typeface="+mn-ea"/>
              <a:sym typeface="+mn-lt"/>
            </a:endParaRPr>
          </a:p>
          <a:p>
            <a:pPr marL="342900" indent="-342900">
              <a:lnSpc>
                <a:spcPct val="150000"/>
              </a:lnSpc>
              <a:buFont typeface="Arial" panose="020B0604020202020204" pitchFamily="34" charset="0"/>
              <a:buChar char="•"/>
            </a:pPr>
            <a:r>
              <a:rPr lang="zh-CN" altLang="en-US" sz="2000" b="1" dirty="0">
                <a:cs typeface="+mn-ea"/>
                <a:sym typeface="+mn-lt"/>
              </a:rPr>
              <a:t>VOCs环保预警：</a:t>
            </a:r>
            <a:r>
              <a:rPr lang="zh-CN" altLang="en-US" sz="2000" dirty="0">
                <a:cs typeface="+mn-ea"/>
                <a:sym typeface="+mn-lt"/>
              </a:rPr>
              <a:t>当检测器检测到</a:t>
            </a:r>
            <a:r>
              <a:rPr lang="zh-CN" altLang="en-US" sz="2000" dirty="0">
                <a:cs typeface="+mn-ea"/>
                <a:sym typeface="+mn-lt"/>
              </a:rPr>
              <a:t>VOCs</a:t>
            </a:r>
            <a:r>
              <a:rPr lang="zh-CN" altLang="en-US" sz="2000" dirty="0">
                <a:cs typeface="+mn-ea"/>
                <a:sym typeface="+mn-lt"/>
              </a:rPr>
              <a:t>浓度超出环保要求时，</a:t>
            </a:r>
            <a:r>
              <a:rPr lang="zh-CN" altLang="en-US" sz="2000" b="1" dirty="0">
                <a:cs typeface="+mn-ea"/>
                <a:sym typeface="+mn-lt"/>
              </a:rPr>
              <a:t>联动控制应急风机启动</a:t>
            </a:r>
            <a:r>
              <a:rPr lang="zh-CN" altLang="en-US" sz="2000" dirty="0">
                <a:cs typeface="+mn-ea"/>
                <a:sym typeface="+mn-lt"/>
              </a:rPr>
              <a:t>，</a:t>
            </a:r>
            <a:r>
              <a:rPr lang="zh-CN" altLang="en-US" sz="2000" b="1" dirty="0">
                <a:cs typeface="+mn-ea"/>
                <a:sym typeface="+mn-lt"/>
              </a:rPr>
              <a:t>收集危废仓库内的有机废气</a:t>
            </a:r>
            <a:r>
              <a:rPr lang="zh-CN" altLang="en-US" sz="2000" dirty="0">
                <a:cs typeface="+mn-ea"/>
                <a:sym typeface="+mn-lt"/>
              </a:rPr>
              <a:t>并经过配套的处理装置（活性炭吸附为主）处理后合规排放，将浓度控制在环保要求范围内；</a:t>
            </a:r>
            <a:endParaRPr lang="zh-CN" altLang="en-US" sz="2000" dirty="0">
              <a:cs typeface="+mn-ea"/>
              <a:sym typeface="+mn-lt"/>
            </a:endParaRPr>
          </a:p>
          <a:p>
            <a:pPr marL="342900" indent="-342900">
              <a:lnSpc>
                <a:spcPct val="150000"/>
              </a:lnSpc>
              <a:buFont typeface="Arial" panose="020B0604020202020204" pitchFamily="34" charset="0"/>
              <a:buChar char="•"/>
            </a:pPr>
            <a:r>
              <a:rPr lang="zh-CN" altLang="en-US" sz="2000" b="1" dirty="0">
                <a:cs typeface="+mn-ea"/>
                <a:sym typeface="+mn-lt"/>
              </a:rPr>
              <a:t>可燃气体一级报警：</a:t>
            </a:r>
            <a:r>
              <a:rPr lang="zh-CN" altLang="en-US" sz="2000" dirty="0">
                <a:cs typeface="+mn-ea"/>
                <a:sym typeface="+mn-lt"/>
              </a:rPr>
              <a:t>当</a:t>
            </a:r>
            <a:r>
              <a:rPr lang="zh-CN" altLang="en-US" sz="2000" dirty="0">
                <a:cs typeface="+mn-ea"/>
                <a:sym typeface="+mn-lt"/>
              </a:rPr>
              <a:t>VOCs</a:t>
            </a:r>
            <a:r>
              <a:rPr lang="zh-CN" altLang="en-US" sz="2000" dirty="0">
                <a:cs typeface="+mn-ea"/>
                <a:sym typeface="+mn-lt"/>
              </a:rPr>
              <a:t>浓度达到爆炸极限下限的25%时，发出警示，启动安全预警措施，包括</a:t>
            </a:r>
            <a:r>
              <a:rPr lang="zh-CN" altLang="en-US" sz="2000" b="1" dirty="0">
                <a:cs typeface="+mn-ea"/>
                <a:sym typeface="+mn-lt"/>
              </a:rPr>
              <a:t>启动应急风机直接向室外强制排风</a:t>
            </a:r>
            <a:r>
              <a:rPr lang="zh-CN" altLang="en-US" sz="2000" dirty="0">
                <a:cs typeface="+mn-ea"/>
                <a:sym typeface="+mn-lt"/>
              </a:rPr>
              <a:t>，以及</a:t>
            </a:r>
            <a:r>
              <a:rPr lang="zh-CN" altLang="en-US" sz="2000" b="1" dirty="0">
                <a:cs typeface="+mn-ea"/>
                <a:sym typeface="+mn-lt"/>
              </a:rPr>
              <a:t>启动声光报警</a:t>
            </a:r>
            <a:r>
              <a:rPr lang="zh-CN" altLang="en-US" sz="2000" dirty="0">
                <a:cs typeface="+mn-ea"/>
                <a:sym typeface="+mn-lt"/>
              </a:rPr>
              <a:t>提醒企业现场人员前往巡检确认；</a:t>
            </a:r>
            <a:endParaRPr lang="zh-CN" altLang="en-US" sz="2000" dirty="0">
              <a:cs typeface="+mn-ea"/>
              <a:sym typeface="+mn-lt"/>
            </a:endParaRPr>
          </a:p>
          <a:p>
            <a:pPr marL="342900" indent="-342900">
              <a:lnSpc>
                <a:spcPct val="150000"/>
              </a:lnSpc>
              <a:buFont typeface="Arial" panose="020B0604020202020204" pitchFamily="34" charset="0"/>
              <a:buChar char="•"/>
            </a:pPr>
            <a:r>
              <a:rPr lang="zh-CN" altLang="en-US" sz="2000" b="1" dirty="0">
                <a:cs typeface="+mn-ea"/>
                <a:sym typeface="+mn-lt"/>
              </a:rPr>
              <a:t>可燃气体二级报警：</a:t>
            </a:r>
            <a:r>
              <a:rPr lang="zh-CN" altLang="en-US" sz="2000" dirty="0">
                <a:cs typeface="+mn-ea"/>
                <a:sym typeface="+mn-lt"/>
              </a:rPr>
              <a:t>当</a:t>
            </a:r>
            <a:r>
              <a:rPr lang="zh-CN" altLang="en-US" sz="2000" dirty="0">
                <a:cs typeface="+mn-ea"/>
                <a:sym typeface="+mn-lt"/>
              </a:rPr>
              <a:t>VOCs</a:t>
            </a:r>
            <a:r>
              <a:rPr lang="zh-CN" altLang="en-US" sz="2000" dirty="0">
                <a:cs typeface="+mn-ea"/>
                <a:sym typeface="+mn-lt"/>
              </a:rPr>
              <a:t>浓度达到爆炸极限下限的50%时，启动安全报警措施，强制启动风机的同时发出报警信号，现场人员采取紧急处理措施。同时，采用危废仓库主要的有机废气成分作为传感器校准气体进行定期校准，进一步提高设备可靠性。</a:t>
            </a:r>
            <a:endParaRPr lang="zh-CN" altLang="en-US" sz="2000" dirty="0">
              <a:cs typeface="+mn-ea"/>
              <a:sym typeface="+mn-lt"/>
            </a:endParaRPr>
          </a:p>
          <a:p>
            <a:pPr>
              <a:lnSpc>
                <a:spcPct val="150000"/>
              </a:lnSpc>
            </a:pPr>
            <a:endParaRPr lang="zh-CN" altLang="en-US" sz="2000" dirty="0">
              <a:cs typeface="+mn-ea"/>
              <a:sym typeface="+mn-lt"/>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a:t>
            </a:r>
            <a:r>
              <a:rPr lang="zh-CN" altLang="en-US" dirty="0">
                <a:cs typeface="+mn-ea"/>
                <a:sym typeface="+mn-lt"/>
              </a:rPr>
              <a:t>组成</a:t>
            </a:r>
            <a:endParaRPr lang="zh-CN" altLang="en-US" dirty="0">
              <a:cs typeface="+mn-ea"/>
              <a:sym typeface="+mn-lt"/>
            </a:endParaRPr>
          </a:p>
        </p:txBody>
      </p:sp>
      <p:pic>
        <p:nvPicPr>
          <p:cNvPr id="2" name="图片 1" descr="危废哨兵"/>
          <p:cNvPicPr>
            <a:picLocks noChangeAspect="1"/>
          </p:cNvPicPr>
          <p:nvPr/>
        </p:nvPicPr>
        <p:blipFill>
          <a:blip r:embed="rId1"/>
          <a:stretch>
            <a:fillRect/>
          </a:stretch>
        </p:blipFill>
        <p:spPr>
          <a:xfrm>
            <a:off x="674370" y="912495"/>
            <a:ext cx="10843260" cy="549719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6" name="文本占位符 5"/>
          <p:cNvSpPr>
            <a:spLocks noGrp="1"/>
          </p:cNvSpPr>
          <p:nvPr>
            <p:ph type="body" sz="quarter" idx="10"/>
          </p:nvPr>
        </p:nvSpPr>
        <p:spPr>
          <a:xfrm>
            <a:off x="635479" y="377171"/>
            <a:ext cx="5669868" cy="535544"/>
          </a:xfrm>
        </p:spPr>
        <p:txBody>
          <a:bodyPr/>
          <a:lstStyle/>
          <a:p>
            <a:r>
              <a:rPr lang="zh-CN" altLang="en-US" dirty="0">
                <a:cs typeface="+mn-ea"/>
                <a:sym typeface="+mn-lt"/>
              </a:rPr>
              <a:t>产品</a:t>
            </a:r>
            <a:r>
              <a:rPr lang="zh-CN" altLang="en-US" dirty="0">
                <a:cs typeface="+mn-ea"/>
                <a:sym typeface="+mn-lt"/>
              </a:rPr>
              <a:t>功能</a:t>
            </a:r>
            <a:endParaRPr lang="zh-CN" altLang="en-US" dirty="0">
              <a:cs typeface="+mn-ea"/>
              <a:sym typeface="+mn-lt"/>
            </a:endParaRPr>
          </a:p>
        </p:txBody>
      </p:sp>
      <p:grpSp>
        <p:nvGrpSpPr>
          <p:cNvPr id="12" name="组合 11"/>
          <p:cNvGrpSpPr/>
          <p:nvPr>
            <p:custDataLst>
              <p:tags r:id="rId1"/>
            </p:custDataLst>
          </p:nvPr>
        </p:nvGrpSpPr>
        <p:grpSpPr>
          <a:xfrm>
            <a:off x="896620" y="1195302"/>
            <a:ext cx="3094990" cy="1940328"/>
            <a:chOff x="979" y="6290"/>
            <a:chExt cx="4874" cy="3056"/>
          </a:xfrm>
        </p:grpSpPr>
        <p:sp>
          <p:nvSpPr>
            <p:cNvPr id="1267" name="Google Shape;1267;p40"/>
            <p:cNvSpPr txBox="1"/>
            <p:nvPr>
              <p:custDataLst>
                <p:tags r:id="rId2"/>
              </p:custDataLst>
            </p:nvPr>
          </p:nvSpPr>
          <p:spPr>
            <a:xfrm>
              <a:off x="1946" y="6380"/>
              <a:ext cx="3907"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VOCs实时监测与预警</a:t>
              </a:r>
              <a:endParaRPr lang="zh-CN" altLang="en-US" b="1" dirty="0">
                <a:cs typeface="+mn-ea"/>
                <a:sym typeface="+mn-lt"/>
              </a:endParaRPr>
            </a:p>
          </p:txBody>
        </p:sp>
        <p:sp>
          <p:nvSpPr>
            <p:cNvPr id="1271" name="Google Shape;1271;p40"/>
            <p:cNvSpPr txBox="1"/>
            <p:nvPr>
              <p:custDataLst>
                <p:tags r:id="rId3"/>
              </p:custDataLst>
            </p:nvPr>
          </p:nvSpPr>
          <p:spPr>
            <a:xfrm>
              <a:off x="1009" y="7305"/>
              <a:ext cx="4593" cy="2041"/>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实时监测危废仓库内的有机废气浓度；</a:t>
              </a:r>
              <a:endParaRPr lang="zh-CN" altLang="en-US" sz="1400" dirty="0">
                <a:solidFill>
                  <a:srgbClr val="000000"/>
                </a:solidFill>
                <a:cs typeface="+mn-ea"/>
                <a:sym typeface="+mn-lt"/>
              </a:endParaRPr>
            </a:p>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联动控制应急风机启动，收集并处理有机废气。</a:t>
              </a:r>
              <a:endParaRPr lang="zh-CN" altLang="en-US" sz="1400" dirty="0">
                <a:solidFill>
                  <a:srgbClr val="000000"/>
                </a:solidFill>
                <a:cs typeface="+mn-ea"/>
                <a:sym typeface="+mn-lt"/>
              </a:endParaRPr>
            </a:p>
          </p:txBody>
        </p:sp>
        <p:sp>
          <p:nvSpPr>
            <p:cNvPr id="1274" name="Google Shape;1274;p40"/>
            <p:cNvSpPr txBox="1"/>
            <p:nvPr>
              <p:custDataLst>
                <p:tags r:id="rId4"/>
              </p:custDataLst>
            </p:nvPr>
          </p:nvSpPr>
          <p:spPr>
            <a:xfrm>
              <a:off x="979"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01</a:t>
              </a:r>
              <a:endParaRPr sz="3200" b="1">
                <a:solidFill>
                  <a:schemeClr val="accent2"/>
                </a:solidFill>
                <a:cs typeface="+mn-ea"/>
                <a:sym typeface="+mn-lt"/>
              </a:endParaRPr>
            </a:p>
          </p:txBody>
        </p:sp>
      </p:grpSp>
      <p:grpSp>
        <p:nvGrpSpPr>
          <p:cNvPr id="13" name="组合 12"/>
          <p:cNvGrpSpPr/>
          <p:nvPr>
            <p:custDataLst>
              <p:tags r:id="rId5"/>
            </p:custDataLst>
          </p:nvPr>
        </p:nvGrpSpPr>
        <p:grpSpPr>
          <a:xfrm>
            <a:off x="4314190" y="1157837"/>
            <a:ext cx="3489325" cy="2349268"/>
            <a:chOff x="6131" y="6290"/>
            <a:chExt cx="5495" cy="3700"/>
          </a:xfrm>
        </p:grpSpPr>
        <p:sp>
          <p:nvSpPr>
            <p:cNvPr id="7" name="Google Shape;1267;p40"/>
            <p:cNvSpPr txBox="1"/>
            <p:nvPr>
              <p:custDataLst>
                <p:tags r:id="rId6"/>
              </p:custDataLst>
            </p:nvPr>
          </p:nvSpPr>
          <p:spPr>
            <a:xfrm>
              <a:off x="7098" y="6380"/>
              <a:ext cx="4021"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分级预防管控</a:t>
              </a:r>
              <a:endParaRPr lang="zh-CN" altLang="en-US" b="1" dirty="0">
                <a:cs typeface="+mn-ea"/>
                <a:sym typeface="+mn-lt"/>
              </a:endParaRPr>
            </a:p>
          </p:txBody>
        </p:sp>
        <p:sp>
          <p:nvSpPr>
            <p:cNvPr id="9" name="Google Shape;1271;p40"/>
            <p:cNvSpPr txBox="1"/>
            <p:nvPr>
              <p:custDataLst>
                <p:tags r:id="rId7"/>
              </p:custDataLst>
            </p:nvPr>
          </p:nvSpPr>
          <p:spPr>
            <a:xfrm>
              <a:off x="6161" y="7014"/>
              <a:ext cx="5465" cy="2976"/>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根据</a:t>
              </a:r>
              <a:r>
                <a:rPr lang="en-US" sz="1400" dirty="0">
                  <a:solidFill>
                    <a:srgbClr val="000000"/>
                  </a:solidFill>
                  <a:cs typeface="+mn-ea"/>
                  <a:sym typeface="+mn-lt"/>
                </a:rPr>
                <a:t>VOCs</a:t>
              </a:r>
              <a:r>
                <a:rPr sz="1400" dirty="0">
                  <a:solidFill>
                    <a:srgbClr val="000000"/>
                  </a:solidFill>
                  <a:cs typeface="+mn-ea"/>
                  <a:sym typeface="+mn-lt"/>
                </a:rPr>
                <a:t>浓度</a:t>
              </a:r>
              <a:r>
                <a:rPr lang="zh-CN" sz="1400" dirty="0">
                  <a:solidFill>
                    <a:srgbClr val="000000"/>
                  </a:solidFill>
                  <a:cs typeface="+mn-ea"/>
                  <a:sym typeface="+mn-lt"/>
                </a:rPr>
                <a:t>启动安全报警措施，</a:t>
              </a:r>
              <a:r>
                <a:rPr lang="zh-CN" sz="1400" dirty="0">
                  <a:solidFill>
                    <a:srgbClr val="000000"/>
                  </a:solidFill>
                  <a:cs typeface="+mn-ea"/>
                  <a:sym typeface="+mn-lt"/>
                </a:rPr>
                <a:t>发出报警信号；</a:t>
              </a:r>
              <a:endParaRPr lang="zh-CN" sz="1400" dirty="0">
                <a:solidFill>
                  <a:srgbClr val="000000"/>
                </a:solidFill>
                <a:cs typeface="+mn-ea"/>
                <a:sym typeface="+mn-lt"/>
              </a:endParaRPr>
            </a:p>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cs typeface="+mn-ea"/>
                  <a:sym typeface="+mn-lt"/>
                </a:rPr>
                <a:t>启动应急风机向室外强制排风；</a:t>
              </a:r>
              <a:endParaRPr lang="zh-CN" sz="1400" dirty="0">
                <a:solidFill>
                  <a:srgbClr val="000000"/>
                </a:solidFill>
                <a:cs typeface="+mn-ea"/>
                <a:sym typeface="+mn-lt"/>
              </a:endParaRPr>
            </a:p>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cs typeface="+mn-ea"/>
                  <a:sym typeface="+mn-lt"/>
                </a:rPr>
                <a:t>启动声光报警提醒现场人员前往巡检确认。</a:t>
              </a:r>
              <a:endParaRPr lang="zh-CN" sz="1400" dirty="0">
                <a:solidFill>
                  <a:srgbClr val="000000"/>
                </a:solidFill>
                <a:cs typeface="+mn-ea"/>
                <a:sym typeface="+mn-lt"/>
              </a:endParaRPr>
            </a:p>
          </p:txBody>
        </p:sp>
        <p:sp>
          <p:nvSpPr>
            <p:cNvPr id="10" name="Google Shape;1274;p40"/>
            <p:cNvSpPr txBox="1"/>
            <p:nvPr>
              <p:custDataLst>
                <p:tags r:id="rId8"/>
              </p:custDataLst>
            </p:nvPr>
          </p:nvSpPr>
          <p:spPr>
            <a:xfrm>
              <a:off x="6131"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2</a:t>
              </a:r>
              <a:endParaRPr lang="en-US" altLang="en-GB" sz="3200" b="1">
                <a:solidFill>
                  <a:schemeClr val="accent2"/>
                </a:solidFill>
                <a:cs typeface="+mn-ea"/>
                <a:sym typeface="+mn-lt"/>
              </a:endParaRPr>
            </a:p>
          </p:txBody>
        </p:sp>
      </p:grpSp>
      <p:grpSp>
        <p:nvGrpSpPr>
          <p:cNvPr id="18" name="组合 17"/>
          <p:cNvGrpSpPr/>
          <p:nvPr>
            <p:custDataLst>
              <p:tags r:id="rId9"/>
            </p:custDataLst>
          </p:nvPr>
        </p:nvGrpSpPr>
        <p:grpSpPr>
          <a:xfrm>
            <a:off x="8330565" y="1137920"/>
            <a:ext cx="3491865" cy="1414780"/>
            <a:chOff x="12686" y="6513"/>
            <a:chExt cx="5499" cy="2228"/>
          </a:xfrm>
        </p:grpSpPr>
        <p:sp>
          <p:nvSpPr>
            <p:cNvPr id="11" name="Google Shape;1267;p40"/>
            <p:cNvSpPr txBox="1"/>
            <p:nvPr>
              <p:custDataLst>
                <p:tags r:id="rId10"/>
              </p:custDataLst>
            </p:nvPr>
          </p:nvSpPr>
          <p:spPr>
            <a:xfrm>
              <a:off x="13791" y="6693"/>
              <a:ext cx="4159"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有机废气处理</a:t>
              </a:r>
              <a:endParaRPr lang="zh-CN" altLang="en-US" b="1" dirty="0">
                <a:cs typeface="+mn-ea"/>
                <a:sym typeface="+mn-lt"/>
              </a:endParaRPr>
            </a:p>
          </p:txBody>
        </p:sp>
        <p:sp>
          <p:nvSpPr>
            <p:cNvPr id="15" name="Google Shape;1274;p40"/>
            <p:cNvSpPr txBox="1"/>
            <p:nvPr>
              <p:custDataLst>
                <p:tags r:id="rId11"/>
              </p:custDataLst>
            </p:nvPr>
          </p:nvSpPr>
          <p:spPr>
            <a:xfrm>
              <a:off x="12824" y="6513"/>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3</a:t>
              </a:r>
              <a:endParaRPr lang="en-US" altLang="en-GB" sz="3200" b="1">
                <a:solidFill>
                  <a:schemeClr val="accent2"/>
                </a:solidFill>
                <a:cs typeface="+mn-ea"/>
                <a:sym typeface="+mn-lt"/>
              </a:endParaRPr>
            </a:p>
          </p:txBody>
        </p:sp>
        <p:sp>
          <p:nvSpPr>
            <p:cNvPr id="16" name="Google Shape;1271;p40"/>
            <p:cNvSpPr txBox="1"/>
            <p:nvPr>
              <p:custDataLst>
                <p:tags r:id="rId12"/>
              </p:custDataLst>
            </p:nvPr>
          </p:nvSpPr>
          <p:spPr>
            <a:xfrm>
              <a:off x="12686" y="7445"/>
              <a:ext cx="5499" cy="1296"/>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sz="1400" dirty="0">
                  <a:solidFill>
                    <a:srgbClr val="000000"/>
                  </a:solidFill>
                  <a:cs typeface="+mn-ea"/>
                  <a:sym typeface="+mn-lt"/>
                </a:rPr>
                <a:t>处理收集到的有机废气，确保合规排放。</a:t>
              </a:r>
              <a:endParaRPr lang="zh-CN" sz="1400" dirty="0">
                <a:solidFill>
                  <a:srgbClr val="000000"/>
                </a:solidFill>
                <a:cs typeface="+mn-ea"/>
                <a:sym typeface="+mn-lt"/>
              </a:endParaRPr>
            </a:p>
          </p:txBody>
        </p:sp>
      </p:grpSp>
      <p:grpSp>
        <p:nvGrpSpPr>
          <p:cNvPr id="3" name="组合 2"/>
          <p:cNvGrpSpPr/>
          <p:nvPr>
            <p:custDataLst>
              <p:tags r:id="rId13"/>
            </p:custDataLst>
          </p:nvPr>
        </p:nvGrpSpPr>
        <p:grpSpPr>
          <a:xfrm>
            <a:off x="2907030" y="4151862"/>
            <a:ext cx="2935605" cy="1356198"/>
            <a:chOff x="979" y="6290"/>
            <a:chExt cx="4623" cy="2136"/>
          </a:xfrm>
        </p:grpSpPr>
        <p:sp>
          <p:nvSpPr>
            <p:cNvPr id="4" name="Google Shape;1267;p40"/>
            <p:cNvSpPr txBox="1"/>
            <p:nvPr>
              <p:custDataLst>
                <p:tags r:id="rId14"/>
              </p:custDataLst>
            </p:nvPr>
          </p:nvSpPr>
          <p:spPr>
            <a:xfrm>
              <a:off x="1946" y="6380"/>
              <a:ext cx="3555"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数据上传与监管</a:t>
              </a:r>
              <a:endParaRPr lang="zh-CN" altLang="en-US" b="1" dirty="0">
                <a:cs typeface="+mn-ea"/>
                <a:sym typeface="+mn-lt"/>
              </a:endParaRPr>
            </a:p>
          </p:txBody>
        </p:sp>
        <p:sp>
          <p:nvSpPr>
            <p:cNvPr id="5" name="Google Shape;1271;p40"/>
            <p:cNvSpPr txBox="1"/>
            <p:nvPr>
              <p:custDataLst>
                <p:tags r:id="rId15"/>
              </p:custDataLst>
            </p:nvPr>
          </p:nvSpPr>
          <p:spPr>
            <a:xfrm>
              <a:off x="1009" y="7305"/>
              <a:ext cx="4593" cy="1121"/>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lang="zh-CN" altLang="en-US" sz="1400" dirty="0">
                  <a:solidFill>
                    <a:srgbClr val="000000"/>
                  </a:solidFill>
                  <a:cs typeface="+mn-ea"/>
                  <a:sym typeface="+mn-lt"/>
                </a:rPr>
                <a:t>全过程数据实时上传至管理部门。</a:t>
              </a:r>
              <a:endParaRPr lang="zh-CN" altLang="en-US" sz="1400" dirty="0">
                <a:solidFill>
                  <a:srgbClr val="000000"/>
                </a:solidFill>
                <a:cs typeface="+mn-ea"/>
                <a:sym typeface="+mn-lt"/>
              </a:endParaRPr>
            </a:p>
          </p:txBody>
        </p:sp>
        <p:sp>
          <p:nvSpPr>
            <p:cNvPr id="8" name="Google Shape;1274;p40"/>
            <p:cNvSpPr txBox="1"/>
            <p:nvPr>
              <p:custDataLst>
                <p:tags r:id="rId16"/>
              </p:custDataLst>
            </p:nvPr>
          </p:nvSpPr>
          <p:spPr>
            <a:xfrm>
              <a:off x="979"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4</a:t>
              </a:r>
              <a:endParaRPr lang="en-US" altLang="en-GB" sz="3200" b="1">
                <a:solidFill>
                  <a:schemeClr val="accent2"/>
                </a:solidFill>
                <a:cs typeface="+mn-ea"/>
                <a:sym typeface="+mn-lt"/>
              </a:endParaRPr>
            </a:p>
          </p:txBody>
        </p:sp>
      </p:grpSp>
      <p:grpSp>
        <p:nvGrpSpPr>
          <p:cNvPr id="14" name="组合 13"/>
          <p:cNvGrpSpPr/>
          <p:nvPr>
            <p:custDataLst>
              <p:tags r:id="rId17"/>
            </p:custDataLst>
          </p:nvPr>
        </p:nvGrpSpPr>
        <p:grpSpPr>
          <a:xfrm>
            <a:off x="6324600" y="4114397"/>
            <a:ext cx="3489325" cy="1344797"/>
            <a:chOff x="6131" y="6290"/>
            <a:chExt cx="5495" cy="2118"/>
          </a:xfrm>
        </p:grpSpPr>
        <p:sp>
          <p:nvSpPr>
            <p:cNvPr id="17" name="Google Shape;1267;p40"/>
            <p:cNvSpPr txBox="1"/>
            <p:nvPr>
              <p:custDataLst>
                <p:tags r:id="rId18"/>
              </p:custDataLst>
            </p:nvPr>
          </p:nvSpPr>
          <p:spPr>
            <a:xfrm>
              <a:off x="7098" y="6380"/>
              <a:ext cx="4021" cy="461"/>
            </a:xfrm>
            <a:prstGeom prst="rect">
              <a:avLst/>
            </a:prstGeom>
            <a:noFill/>
            <a:ln>
              <a:noFill/>
            </a:ln>
          </p:spPr>
          <p:txBody>
            <a:bodyPr spcFirstLastPara="1" wrap="square" lIns="121900" tIns="121900" rIns="121900" bIns="121900" anchor="ctr" anchorCtr="0">
              <a:noAutofit/>
            </a:bodyPr>
            <a:p>
              <a:r>
                <a:rPr lang="zh-CN" altLang="en-US" b="1" dirty="0">
                  <a:cs typeface="+mn-ea"/>
                  <a:sym typeface="+mn-lt"/>
                </a:rPr>
                <a:t>设备校准与维护</a:t>
              </a:r>
              <a:endParaRPr lang="zh-CN" altLang="en-US" b="1" dirty="0">
                <a:cs typeface="+mn-ea"/>
                <a:sym typeface="+mn-lt"/>
              </a:endParaRPr>
            </a:p>
          </p:txBody>
        </p:sp>
        <p:sp>
          <p:nvSpPr>
            <p:cNvPr id="19" name="Google Shape;1271;p40"/>
            <p:cNvSpPr txBox="1"/>
            <p:nvPr>
              <p:custDataLst>
                <p:tags r:id="rId19"/>
              </p:custDataLst>
            </p:nvPr>
          </p:nvSpPr>
          <p:spPr>
            <a:xfrm>
              <a:off x="6161" y="7014"/>
              <a:ext cx="5465" cy="1394"/>
            </a:xfrm>
            <a:prstGeom prst="rect">
              <a:avLst/>
            </a:prstGeom>
            <a:noFill/>
            <a:ln>
              <a:noFill/>
            </a:ln>
          </p:spPr>
          <p:txBody>
            <a:bodyPr spcFirstLastPara="1" wrap="square" lIns="121900" tIns="121900" rIns="121900" bIns="121900" anchor="ctr" anchorCtr="0">
              <a:noAutofit/>
            </a:bodyPr>
            <a:p>
              <a:pPr marL="285750" indent="-285750" algn="just" fontAlgn="auto">
                <a:lnSpc>
                  <a:spcPct val="130000"/>
                </a:lnSpc>
                <a:buClr>
                  <a:srgbClr val="000000"/>
                </a:buClr>
                <a:buSzPts val="1100"/>
                <a:buFont typeface="Wingdings" panose="05000000000000000000" charset="0"/>
                <a:buChar char="Ø"/>
              </a:pPr>
              <a:r>
                <a:rPr sz="1400" dirty="0">
                  <a:solidFill>
                    <a:srgbClr val="000000"/>
                  </a:solidFill>
                  <a:cs typeface="+mn-ea"/>
                  <a:sym typeface="+mn-lt"/>
                </a:rPr>
                <a:t>采用危废仓库主要的有机废气成分作为传感器校准气体进行定期校准</a:t>
              </a:r>
              <a:r>
                <a:rPr lang="zh-CN" sz="1400" dirty="0">
                  <a:solidFill>
                    <a:srgbClr val="000000"/>
                  </a:solidFill>
                  <a:cs typeface="+mn-ea"/>
                  <a:sym typeface="+mn-lt"/>
                </a:rPr>
                <a:t>。</a:t>
              </a:r>
              <a:endParaRPr lang="zh-CN" sz="1400" dirty="0">
                <a:solidFill>
                  <a:srgbClr val="000000"/>
                </a:solidFill>
                <a:cs typeface="+mn-ea"/>
                <a:sym typeface="+mn-lt"/>
              </a:endParaRPr>
            </a:p>
          </p:txBody>
        </p:sp>
        <p:sp>
          <p:nvSpPr>
            <p:cNvPr id="20" name="Google Shape;1274;p40"/>
            <p:cNvSpPr txBox="1"/>
            <p:nvPr>
              <p:custDataLst>
                <p:tags r:id="rId20"/>
              </p:custDataLst>
            </p:nvPr>
          </p:nvSpPr>
          <p:spPr>
            <a:xfrm>
              <a:off x="6131" y="6290"/>
              <a:ext cx="1292" cy="603"/>
            </a:xfrm>
            <a:prstGeom prst="rect">
              <a:avLst/>
            </a:prstGeom>
            <a:noFill/>
            <a:ln>
              <a:noFill/>
            </a:ln>
          </p:spPr>
          <p:txBody>
            <a:bodyPr spcFirstLastPara="1" wrap="square" lIns="121900" tIns="121900" rIns="121900" bIns="121900" anchor="ctr" anchorCtr="0">
              <a:noAutofit/>
            </a:bodyPr>
            <a:p>
              <a:r>
                <a:rPr lang="en-GB" sz="3200" b="1">
                  <a:solidFill>
                    <a:schemeClr val="accent2"/>
                  </a:solidFill>
                  <a:cs typeface="+mn-ea"/>
                  <a:sym typeface="+mn-lt"/>
                </a:rPr>
                <a:t>0</a:t>
              </a:r>
              <a:r>
                <a:rPr lang="en-US" altLang="en-GB" sz="3200" b="1">
                  <a:solidFill>
                    <a:schemeClr val="accent2"/>
                  </a:solidFill>
                  <a:cs typeface="+mn-ea"/>
                  <a:sym typeface="+mn-lt"/>
                </a:rPr>
                <a:t>5</a:t>
              </a:r>
              <a:endParaRPr lang="en-US" altLang="en-GB" sz="3200" b="1">
                <a:solidFill>
                  <a:schemeClr val="accent2"/>
                </a:solidFill>
                <a:cs typeface="+mn-ea"/>
                <a:sym typeface="+mn-lt"/>
              </a:endParaRPr>
            </a:p>
          </p:txBody>
        </p:sp>
      </p:grpSp>
    </p:spTree>
    <p:custDataLst>
      <p:tags r:id="rId2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产品</a:t>
            </a:r>
            <a:r>
              <a:rPr lang="zh-CN" altLang="en-US" dirty="0"/>
              <a:t>优势</a:t>
            </a:r>
            <a:endParaRPr lang="zh-CN" altLang="en-US" dirty="0"/>
          </a:p>
        </p:txBody>
      </p:sp>
      <p:sp>
        <p:nvSpPr>
          <p:cNvPr id="4" name="Freeform 5"/>
          <p:cNvSpPr/>
          <p:nvPr/>
        </p:nvSpPr>
        <p:spPr bwMode="auto">
          <a:xfrm>
            <a:off x="4789255" y="1538050"/>
            <a:ext cx="2447925" cy="2863850"/>
          </a:xfrm>
          <a:custGeom>
            <a:avLst/>
            <a:gdLst>
              <a:gd name="T0" fmla="*/ 2147483646 w 1646"/>
              <a:gd name="T1" fmla="*/ 2147483646 h 2015"/>
              <a:gd name="T2" fmla="*/ 2147483646 w 1646"/>
              <a:gd name="T3" fmla="*/ 2147483646 h 2015"/>
              <a:gd name="T4" fmla="*/ 2147483646 w 1646"/>
              <a:gd name="T5" fmla="*/ 2147483646 h 2015"/>
              <a:gd name="T6" fmla="*/ 2147483646 w 1646"/>
              <a:gd name="T7" fmla="*/ 2147483646 h 2015"/>
              <a:gd name="T8" fmla="*/ 2147483646 w 1646"/>
              <a:gd name="T9" fmla="*/ 2147483646 h 2015"/>
              <a:gd name="T10" fmla="*/ 2147483646 w 1646"/>
              <a:gd name="T11" fmla="*/ 2147483646 h 2015"/>
              <a:gd name="T12" fmla="*/ 2147483646 w 1646"/>
              <a:gd name="T13" fmla="*/ 2147483646 h 2015"/>
              <a:gd name="T14" fmla="*/ 2147483646 w 1646"/>
              <a:gd name="T15" fmla="*/ 2147483646 h 2015"/>
              <a:gd name="T16" fmla="*/ 2147483646 w 1646"/>
              <a:gd name="T17" fmla="*/ 2147483646 h 2015"/>
              <a:gd name="T18" fmla="*/ 2147483646 w 1646"/>
              <a:gd name="T19" fmla="*/ 2147483646 h 2015"/>
              <a:gd name="T20" fmla="*/ 2147483646 w 1646"/>
              <a:gd name="T21" fmla="*/ 2147483646 h 2015"/>
              <a:gd name="T22" fmla="*/ 2147483646 w 1646"/>
              <a:gd name="T23" fmla="*/ 2147483646 h 2015"/>
              <a:gd name="T24" fmla="*/ 2147483646 w 1646"/>
              <a:gd name="T25" fmla="*/ 2147483646 h 2015"/>
              <a:gd name="T26" fmla="*/ 2147483646 w 1646"/>
              <a:gd name="T27" fmla="*/ 2147483646 h 2015"/>
              <a:gd name="T28" fmla="*/ 2147483646 w 1646"/>
              <a:gd name="T29" fmla="*/ 2147483646 h 2015"/>
              <a:gd name="T30" fmla="*/ 2147483646 w 1646"/>
              <a:gd name="T31" fmla="*/ 2147483646 h 2015"/>
              <a:gd name="T32" fmla="*/ 2147483646 w 1646"/>
              <a:gd name="T33" fmla="*/ 2147483646 h 2015"/>
              <a:gd name="T34" fmla="*/ 2147483646 w 1646"/>
              <a:gd name="T35" fmla="*/ 2147483646 h 2015"/>
              <a:gd name="T36" fmla="*/ 2147483646 w 1646"/>
              <a:gd name="T37" fmla="*/ 2147483646 h 2015"/>
              <a:gd name="T38" fmla="*/ 2147483646 w 1646"/>
              <a:gd name="T39" fmla="*/ 2147483646 h 2015"/>
              <a:gd name="T40" fmla="*/ 2147483646 w 1646"/>
              <a:gd name="T41" fmla="*/ 2147483646 h 2015"/>
              <a:gd name="T42" fmla="*/ 2147483646 w 1646"/>
              <a:gd name="T43" fmla="*/ 2147483646 h 2015"/>
              <a:gd name="T44" fmla="*/ 2147483646 w 1646"/>
              <a:gd name="T45" fmla="*/ 2147483646 h 2015"/>
              <a:gd name="T46" fmla="*/ 2147483646 w 1646"/>
              <a:gd name="T47" fmla="*/ 2147483646 h 2015"/>
              <a:gd name="T48" fmla="*/ 2147483646 w 1646"/>
              <a:gd name="T49" fmla="*/ 2147483646 h 2015"/>
              <a:gd name="T50" fmla="*/ 2147483646 w 1646"/>
              <a:gd name="T51" fmla="*/ 2147483646 h 2015"/>
              <a:gd name="T52" fmla="*/ 2147483646 w 1646"/>
              <a:gd name="T53" fmla="*/ 2147483646 h 2015"/>
              <a:gd name="T54" fmla="*/ 2147483646 w 1646"/>
              <a:gd name="T55" fmla="*/ 2147483646 h 2015"/>
              <a:gd name="T56" fmla="*/ 2147483646 w 1646"/>
              <a:gd name="T57" fmla="*/ 2147483646 h 2015"/>
              <a:gd name="T58" fmla="*/ 2147483646 w 1646"/>
              <a:gd name="T59" fmla="*/ 2147483646 h 2015"/>
              <a:gd name="T60" fmla="*/ 2147483646 w 1646"/>
              <a:gd name="T61" fmla="*/ 2147483646 h 20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646" h="2015">
                <a:moveTo>
                  <a:pt x="1412" y="1674"/>
                </a:moveTo>
                <a:cubicBezTo>
                  <a:pt x="1287" y="1534"/>
                  <a:pt x="1265" y="1326"/>
                  <a:pt x="1372" y="1163"/>
                </a:cubicBezTo>
                <a:cubicBezTo>
                  <a:pt x="1391" y="1135"/>
                  <a:pt x="1413" y="1106"/>
                  <a:pt x="1439" y="1075"/>
                </a:cubicBezTo>
                <a:cubicBezTo>
                  <a:pt x="1499" y="1000"/>
                  <a:pt x="1530" y="907"/>
                  <a:pt x="1536" y="808"/>
                </a:cubicBezTo>
                <a:cubicBezTo>
                  <a:pt x="1551" y="579"/>
                  <a:pt x="1439" y="291"/>
                  <a:pt x="1247" y="156"/>
                </a:cubicBezTo>
                <a:cubicBezTo>
                  <a:pt x="1032" y="18"/>
                  <a:pt x="744" y="0"/>
                  <a:pt x="493" y="100"/>
                </a:cubicBezTo>
                <a:cubicBezTo>
                  <a:pt x="460" y="116"/>
                  <a:pt x="429" y="135"/>
                  <a:pt x="398" y="157"/>
                </a:cubicBezTo>
                <a:cubicBezTo>
                  <a:pt x="258" y="258"/>
                  <a:pt x="224" y="369"/>
                  <a:pt x="163" y="524"/>
                </a:cubicBezTo>
                <a:cubicBezTo>
                  <a:pt x="151" y="554"/>
                  <a:pt x="133" y="585"/>
                  <a:pt x="126" y="617"/>
                </a:cubicBezTo>
                <a:cubicBezTo>
                  <a:pt x="119" y="652"/>
                  <a:pt x="127" y="664"/>
                  <a:pt x="134" y="682"/>
                </a:cubicBezTo>
                <a:cubicBezTo>
                  <a:pt x="145" y="707"/>
                  <a:pt x="144" y="723"/>
                  <a:pt x="133" y="749"/>
                </a:cubicBezTo>
                <a:cubicBezTo>
                  <a:pt x="97" y="826"/>
                  <a:pt x="65" y="904"/>
                  <a:pt x="20" y="977"/>
                </a:cubicBezTo>
                <a:cubicBezTo>
                  <a:pt x="12" y="989"/>
                  <a:pt x="2" y="1005"/>
                  <a:pt x="1" y="1022"/>
                </a:cubicBezTo>
                <a:cubicBezTo>
                  <a:pt x="0" y="1046"/>
                  <a:pt x="11" y="1070"/>
                  <a:pt x="35" y="1079"/>
                </a:cubicBezTo>
                <a:cubicBezTo>
                  <a:pt x="52" y="1085"/>
                  <a:pt x="71" y="1083"/>
                  <a:pt x="89" y="1092"/>
                </a:cubicBezTo>
                <a:cubicBezTo>
                  <a:pt x="130" y="1112"/>
                  <a:pt x="124" y="1148"/>
                  <a:pt x="103" y="1178"/>
                </a:cubicBezTo>
                <a:cubicBezTo>
                  <a:pt x="96" y="1189"/>
                  <a:pt x="89" y="1199"/>
                  <a:pt x="88" y="1208"/>
                </a:cubicBezTo>
                <a:cubicBezTo>
                  <a:pt x="85" y="1225"/>
                  <a:pt x="90" y="1240"/>
                  <a:pt x="113" y="1250"/>
                </a:cubicBezTo>
                <a:cubicBezTo>
                  <a:pt x="120" y="1254"/>
                  <a:pt x="130" y="1257"/>
                  <a:pt x="141" y="1260"/>
                </a:cubicBezTo>
                <a:cubicBezTo>
                  <a:pt x="131" y="1266"/>
                  <a:pt x="123" y="1272"/>
                  <a:pt x="118" y="1278"/>
                </a:cubicBezTo>
                <a:cubicBezTo>
                  <a:pt x="94" y="1302"/>
                  <a:pt x="114" y="1325"/>
                  <a:pt x="136" y="1339"/>
                </a:cubicBezTo>
                <a:cubicBezTo>
                  <a:pt x="150" y="1348"/>
                  <a:pt x="159" y="1356"/>
                  <a:pt x="151" y="1373"/>
                </a:cubicBezTo>
                <a:cubicBezTo>
                  <a:pt x="142" y="1393"/>
                  <a:pt x="139" y="1413"/>
                  <a:pt x="139" y="1432"/>
                </a:cubicBezTo>
                <a:cubicBezTo>
                  <a:pt x="140" y="1481"/>
                  <a:pt x="166" y="1527"/>
                  <a:pt x="215" y="1540"/>
                </a:cubicBezTo>
                <a:cubicBezTo>
                  <a:pt x="277" y="1556"/>
                  <a:pt x="371" y="1542"/>
                  <a:pt x="436" y="1546"/>
                </a:cubicBezTo>
                <a:cubicBezTo>
                  <a:pt x="483" y="1550"/>
                  <a:pt x="520" y="1567"/>
                  <a:pt x="541" y="1617"/>
                </a:cubicBezTo>
                <a:cubicBezTo>
                  <a:pt x="550" y="1639"/>
                  <a:pt x="555" y="1661"/>
                  <a:pt x="560" y="1684"/>
                </a:cubicBezTo>
                <a:cubicBezTo>
                  <a:pt x="577" y="1767"/>
                  <a:pt x="616" y="1806"/>
                  <a:pt x="644" y="1879"/>
                </a:cubicBezTo>
                <a:cubicBezTo>
                  <a:pt x="660" y="1920"/>
                  <a:pt x="660" y="1966"/>
                  <a:pt x="607" y="2015"/>
                </a:cubicBezTo>
                <a:cubicBezTo>
                  <a:pt x="1646" y="2015"/>
                  <a:pt x="1646" y="2015"/>
                  <a:pt x="1646" y="2015"/>
                </a:cubicBezTo>
                <a:cubicBezTo>
                  <a:pt x="1600" y="1886"/>
                  <a:pt x="1527" y="1803"/>
                  <a:pt x="1412" y="167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5" name="Freeform 6"/>
          <p:cNvSpPr/>
          <p:nvPr/>
        </p:nvSpPr>
        <p:spPr bwMode="auto">
          <a:xfrm>
            <a:off x="4789255" y="1590438"/>
            <a:ext cx="1206500" cy="2811462"/>
          </a:xfrm>
          <a:custGeom>
            <a:avLst/>
            <a:gdLst>
              <a:gd name="T0" fmla="*/ 2147483646 w 812"/>
              <a:gd name="T1" fmla="*/ 0 h 1978"/>
              <a:gd name="T2" fmla="*/ 2147483646 w 812"/>
              <a:gd name="T3" fmla="*/ 2147483646 h 1978"/>
              <a:gd name="T4" fmla="*/ 2147483646 w 812"/>
              <a:gd name="T5" fmla="*/ 2147483646 h 1978"/>
              <a:gd name="T6" fmla="*/ 2147483646 w 812"/>
              <a:gd name="T7" fmla="*/ 2147483646 h 1978"/>
              <a:gd name="T8" fmla="*/ 2147483646 w 812"/>
              <a:gd name="T9" fmla="*/ 2147483646 h 1978"/>
              <a:gd name="T10" fmla="*/ 2147483646 w 812"/>
              <a:gd name="T11" fmla="*/ 2147483646 h 1978"/>
              <a:gd name="T12" fmla="*/ 2147483646 w 812"/>
              <a:gd name="T13" fmla="*/ 2147483646 h 1978"/>
              <a:gd name="T14" fmla="*/ 2147483646 w 812"/>
              <a:gd name="T15" fmla="*/ 2147483646 h 1978"/>
              <a:gd name="T16" fmla="*/ 2147483646 w 812"/>
              <a:gd name="T17" fmla="*/ 2147483646 h 1978"/>
              <a:gd name="T18" fmla="*/ 2147483646 w 812"/>
              <a:gd name="T19" fmla="*/ 2147483646 h 1978"/>
              <a:gd name="T20" fmla="*/ 2147483646 w 812"/>
              <a:gd name="T21" fmla="*/ 2147483646 h 1978"/>
              <a:gd name="T22" fmla="*/ 2147483646 w 812"/>
              <a:gd name="T23" fmla="*/ 2147483646 h 1978"/>
              <a:gd name="T24" fmla="*/ 2147483646 w 812"/>
              <a:gd name="T25" fmla="*/ 2147483646 h 1978"/>
              <a:gd name="T26" fmla="*/ 2147483646 w 812"/>
              <a:gd name="T27" fmla="*/ 2147483646 h 1978"/>
              <a:gd name="T28" fmla="*/ 2147483646 w 812"/>
              <a:gd name="T29" fmla="*/ 2147483646 h 1978"/>
              <a:gd name="T30" fmla="*/ 2147483646 w 812"/>
              <a:gd name="T31" fmla="*/ 2147483646 h 1978"/>
              <a:gd name="T32" fmla="*/ 2147483646 w 812"/>
              <a:gd name="T33" fmla="*/ 2147483646 h 1978"/>
              <a:gd name="T34" fmla="*/ 2147483646 w 812"/>
              <a:gd name="T35" fmla="*/ 2147483646 h 1978"/>
              <a:gd name="T36" fmla="*/ 2147483646 w 812"/>
              <a:gd name="T37" fmla="*/ 2147483646 h 1978"/>
              <a:gd name="T38" fmla="*/ 2147483646 w 812"/>
              <a:gd name="T39" fmla="*/ 2147483646 h 1978"/>
              <a:gd name="T40" fmla="*/ 2147483646 w 812"/>
              <a:gd name="T41" fmla="*/ 2147483646 h 1978"/>
              <a:gd name="T42" fmla="*/ 2147483646 w 812"/>
              <a:gd name="T43" fmla="*/ 2147483646 h 1978"/>
              <a:gd name="T44" fmla="*/ 2147483646 w 812"/>
              <a:gd name="T45" fmla="*/ 2147483646 h 1978"/>
              <a:gd name="T46" fmla="*/ 2147483646 w 812"/>
              <a:gd name="T47" fmla="*/ 2147483646 h 1978"/>
              <a:gd name="T48" fmla="*/ 2147483646 w 812"/>
              <a:gd name="T49" fmla="*/ 2147483646 h 1978"/>
              <a:gd name="T50" fmla="*/ 2147483646 w 812"/>
              <a:gd name="T51" fmla="*/ 2147483646 h 1978"/>
              <a:gd name="T52" fmla="*/ 2147483646 w 812"/>
              <a:gd name="T53" fmla="*/ 0 h 19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2" h="1978">
                <a:moveTo>
                  <a:pt x="812" y="0"/>
                </a:moveTo>
                <a:cubicBezTo>
                  <a:pt x="704" y="1"/>
                  <a:pt x="596" y="22"/>
                  <a:pt x="493" y="63"/>
                </a:cubicBezTo>
                <a:cubicBezTo>
                  <a:pt x="460" y="79"/>
                  <a:pt x="429" y="98"/>
                  <a:pt x="398" y="120"/>
                </a:cubicBezTo>
                <a:cubicBezTo>
                  <a:pt x="258" y="221"/>
                  <a:pt x="224" y="332"/>
                  <a:pt x="163" y="487"/>
                </a:cubicBezTo>
                <a:cubicBezTo>
                  <a:pt x="151" y="517"/>
                  <a:pt x="133" y="548"/>
                  <a:pt x="126" y="580"/>
                </a:cubicBezTo>
                <a:cubicBezTo>
                  <a:pt x="119" y="615"/>
                  <a:pt x="127" y="627"/>
                  <a:pt x="134" y="645"/>
                </a:cubicBezTo>
                <a:cubicBezTo>
                  <a:pt x="145" y="670"/>
                  <a:pt x="144" y="686"/>
                  <a:pt x="133" y="712"/>
                </a:cubicBezTo>
                <a:cubicBezTo>
                  <a:pt x="97" y="789"/>
                  <a:pt x="65" y="867"/>
                  <a:pt x="20" y="940"/>
                </a:cubicBezTo>
                <a:cubicBezTo>
                  <a:pt x="12" y="952"/>
                  <a:pt x="2" y="968"/>
                  <a:pt x="1" y="985"/>
                </a:cubicBezTo>
                <a:cubicBezTo>
                  <a:pt x="0" y="1009"/>
                  <a:pt x="11" y="1033"/>
                  <a:pt x="35" y="1042"/>
                </a:cubicBezTo>
                <a:cubicBezTo>
                  <a:pt x="52" y="1048"/>
                  <a:pt x="71" y="1046"/>
                  <a:pt x="89" y="1055"/>
                </a:cubicBezTo>
                <a:cubicBezTo>
                  <a:pt x="130" y="1075"/>
                  <a:pt x="124" y="1111"/>
                  <a:pt x="103" y="1141"/>
                </a:cubicBezTo>
                <a:cubicBezTo>
                  <a:pt x="96" y="1152"/>
                  <a:pt x="89" y="1162"/>
                  <a:pt x="88" y="1171"/>
                </a:cubicBezTo>
                <a:cubicBezTo>
                  <a:pt x="85" y="1188"/>
                  <a:pt x="90" y="1203"/>
                  <a:pt x="113" y="1213"/>
                </a:cubicBezTo>
                <a:cubicBezTo>
                  <a:pt x="120" y="1217"/>
                  <a:pt x="130" y="1220"/>
                  <a:pt x="141" y="1223"/>
                </a:cubicBezTo>
                <a:cubicBezTo>
                  <a:pt x="131" y="1229"/>
                  <a:pt x="123" y="1235"/>
                  <a:pt x="118" y="1241"/>
                </a:cubicBezTo>
                <a:cubicBezTo>
                  <a:pt x="94" y="1265"/>
                  <a:pt x="114" y="1288"/>
                  <a:pt x="136" y="1302"/>
                </a:cubicBezTo>
                <a:cubicBezTo>
                  <a:pt x="150" y="1311"/>
                  <a:pt x="159" y="1319"/>
                  <a:pt x="151" y="1336"/>
                </a:cubicBezTo>
                <a:cubicBezTo>
                  <a:pt x="142" y="1356"/>
                  <a:pt x="139" y="1376"/>
                  <a:pt x="139" y="1395"/>
                </a:cubicBezTo>
                <a:cubicBezTo>
                  <a:pt x="140" y="1444"/>
                  <a:pt x="166" y="1490"/>
                  <a:pt x="215" y="1503"/>
                </a:cubicBezTo>
                <a:cubicBezTo>
                  <a:pt x="277" y="1519"/>
                  <a:pt x="371" y="1505"/>
                  <a:pt x="436" y="1509"/>
                </a:cubicBezTo>
                <a:cubicBezTo>
                  <a:pt x="483" y="1513"/>
                  <a:pt x="520" y="1530"/>
                  <a:pt x="541" y="1580"/>
                </a:cubicBezTo>
                <a:cubicBezTo>
                  <a:pt x="550" y="1602"/>
                  <a:pt x="555" y="1624"/>
                  <a:pt x="560" y="1647"/>
                </a:cubicBezTo>
                <a:cubicBezTo>
                  <a:pt x="577" y="1730"/>
                  <a:pt x="616" y="1769"/>
                  <a:pt x="644" y="1842"/>
                </a:cubicBezTo>
                <a:cubicBezTo>
                  <a:pt x="660" y="1883"/>
                  <a:pt x="660" y="1929"/>
                  <a:pt x="607" y="1978"/>
                </a:cubicBezTo>
                <a:cubicBezTo>
                  <a:pt x="812" y="1978"/>
                  <a:pt x="812" y="1978"/>
                  <a:pt x="812" y="1978"/>
                </a:cubicBezTo>
                <a:cubicBezTo>
                  <a:pt x="812" y="0"/>
                  <a:pt x="812" y="0"/>
                  <a:pt x="81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6" name="Freeform 7"/>
          <p:cNvSpPr/>
          <p:nvPr/>
        </p:nvSpPr>
        <p:spPr bwMode="auto">
          <a:xfrm>
            <a:off x="4863867" y="1538050"/>
            <a:ext cx="2232025" cy="1309688"/>
          </a:xfrm>
          <a:custGeom>
            <a:avLst/>
            <a:gdLst>
              <a:gd name="T0" fmla="*/ 2147483646 w 1500"/>
              <a:gd name="T1" fmla="*/ 2147483646 h 922"/>
              <a:gd name="T2" fmla="*/ 2147483646 w 1500"/>
              <a:gd name="T3" fmla="*/ 2147483646 h 922"/>
              <a:gd name="T4" fmla="*/ 2147483646 w 1500"/>
              <a:gd name="T5" fmla="*/ 2147483646 h 922"/>
              <a:gd name="T6" fmla="*/ 2147483646 w 1500"/>
              <a:gd name="T7" fmla="*/ 2147483646 h 922"/>
              <a:gd name="T8" fmla="*/ 2147483646 w 1500"/>
              <a:gd name="T9" fmla="*/ 2147483646 h 922"/>
              <a:gd name="T10" fmla="*/ 2147483646 w 1500"/>
              <a:gd name="T11" fmla="*/ 2147483646 h 922"/>
              <a:gd name="T12" fmla="*/ 2147483646 w 1500"/>
              <a:gd name="T13" fmla="*/ 2147483646 h 922"/>
              <a:gd name="T14" fmla="*/ 2147483646 w 1500"/>
              <a:gd name="T15" fmla="*/ 2147483646 h 922"/>
              <a:gd name="T16" fmla="*/ 2147483646 w 1500"/>
              <a:gd name="T17" fmla="*/ 2147483646 h 922"/>
              <a:gd name="T18" fmla="*/ 0 w 1500"/>
              <a:gd name="T19" fmla="*/ 2147483646 h 922"/>
              <a:gd name="T20" fmla="*/ 2147483646 w 1500"/>
              <a:gd name="T21" fmla="*/ 2147483646 h 9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00" h="922">
                <a:moveTo>
                  <a:pt x="1466" y="922"/>
                </a:moveTo>
                <a:cubicBezTo>
                  <a:pt x="1476" y="885"/>
                  <a:pt x="1483" y="847"/>
                  <a:pt x="1485" y="808"/>
                </a:cubicBezTo>
                <a:cubicBezTo>
                  <a:pt x="1500" y="579"/>
                  <a:pt x="1388" y="291"/>
                  <a:pt x="1196" y="156"/>
                </a:cubicBezTo>
                <a:cubicBezTo>
                  <a:pt x="981" y="18"/>
                  <a:pt x="693" y="0"/>
                  <a:pt x="442" y="100"/>
                </a:cubicBezTo>
                <a:cubicBezTo>
                  <a:pt x="409" y="116"/>
                  <a:pt x="378" y="135"/>
                  <a:pt x="347" y="157"/>
                </a:cubicBezTo>
                <a:cubicBezTo>
                  <a:pt x="207" y="258"/>
                  <a:pt x="173" y="369"/>
                  <a:pt x="112" y="524"/>
                </a:cubicBezTo>
                <a:cubicBezTo>
                  <a:pt x="100" y="554"/>
                  <a:pt x="82" y="585"/>
                  <a:pt x="75" y="617"/>
                </a:cubicBezTo>
                <a:cubicBezTo>
                  <a:pt x="68" y="652"/>
                  <a:pt x="76" y="664"/>
                  <a:pt x="83" y="682"/>
                </a:cubicBezTo>
                <a:cubicBezTo>
                  <a:pt x="94" y="707"/>
                  <a:pt x="93" y="723"/>
                  <a:pt x="82" y="749"/>
                </a:cubicBezTo>
                <a:cubicBezTo>
                  <a:pt x="55" y="807"/>
                  <a:pt x="30" y="866"/>
                  <a:pt x="0" y="922"/>
                </a:cubicBezTo>
                <a:cubicBezTo>
                  <a:pt x="1466" y="922"/>
                  <a:pt x="1466" y="922"/>
                  <a:pt x="1466" y="922"/>
                </a:cubicBezTo>
                <a:close/>
              </a:path>
            </a:pathLst>
          </a:custGeom>
          <a:solidFill>
            <a:srgbClr val="E7291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7" name="Freeform 8"/>
          <p:cNvSpPr/>
          <p:nvPr/>
        </p:nvSpPr>
        <p:spPr bwMode="auto">
          <a:xfrm>
            <a:off x="4863867" y="1590438"/>
            <a:ext cx="1131888" cy="1257300"/>
          </a:xfrm>
          <a:custGeom>
            <a:avLst/>
            <a:gdLst>
              <a:gd name="T0" fmla="*/ 2147483646 w 761"/>
              <a:gd name="T1" fmla="*/ 0 h 885"/>
              <a:gd name="T2" fmla="*/ 2147483646 w 761"/>
              <a:gd name="T3" fmla="*/ 2147483646 h 885"/>
              <a:gd name="T4" fmla="*/ 2147483646 w 761"/>
              <a:gd name="T5" fmla="*/ 2147483646 h 885"/>
              <a:gd name="T6" fmla="*/ 2147483646 w 761"/>
              <a:gd name="T7" fmla="*/ 2147483646 h 885"/>
              <a:gd name="T8" fmla="*/ 2147483646 w 761"/>
              <a:gd name="T9" fmla="*/ 2147483646 h 885"/>
              <a:gd name="T10" fmla="*/ 2147483646 w 761"/>
              <a:gd name="T11" fmla="*/ 2147483646 h 885"/>
              <a:gd name="T12" fmla="*/ 2147483646 w 761"/>
              <a:gd name="T13" fmla="*/ 2147483646 h 885"/>
              <a:gd name="T14" fmla="*/ 0 w 761"/>
              <a:gd name="T15" fmla="*/ 2147483646 h 885"/>
              <a:gd name="T16" fmla="*/ 2147483646 w 761"/>
              <a:gd name="T17" fmla="*/ 2147483646 h 885"/>
              <a:gd name="T18" fmla="*/ 2147483646 w 761"/>
              <a:gd name="T19" fmla="*/ 0 h 8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1" h="885">
                <a:moveTo>
                  <a:pt x="761" y="0"/>
                </a:moveTo>
                <a:cubicBezTo>
                  <a:pt x="653" y="1"/>
                  <a:pt x="545" y="22"/>
                  <a:pt x="442" y="63"/>
                </a:cubicBezTo>
                <a:cubicBezTo>
                  <a:pt x="409" y="79"/>
                  <a:pt x="378" y="98"/>
                  <a:pt x="347" y="120"/>
                </a:cubicBezTo>
                <a:cubicBezTo>
                  <a:pt x="207" y="221"/>
                  <a:pt x="173" y="332"/>
                  <a:pt x="112" y="487"/>
                </a:cubicBezTo>
                <a:cubicBezTo>
                  <a:pt x="100" y="517"/>
                  <a:pt x="82" y="548"/>
                  <a:pt x="75" y="580"/>
                </a:cubicBezTo>
                <a:cubicBezTo>
                  <a:pt x="68" y="615"/>
                  <a:pt x="76" y="627"/>
                  <a:pt x="83" y="645"/>
                </a:cubicBezTo>
                <a:cubicBezTo>
                  <a:pt x="94" y="670"/>
                  <a:pt x="93" y="686"/>
                  <a:pt x="82" y="712"/>
                </a:cubicBezTo>
                <a:cubicBezTo>
                  <a:pt x="55" y="770"/>
                  <a:pt x="30" y="829"/>
                  <a:pt x="0" y="885"/>
                </a:cubicBezTo>
                <a:cubicBezTo>
                  <a:pt x="761" y="885"/>
                  <a:pt x="761" y="885"/>
                  <a:pt x="761" y="885"/>
                </a:cubicBezTo>
                <a:cubicBezTo>
                  <a:pt x="761" y="0"/>
                  <a:pt x="761" y="0"/>
                  <a:pt x="761" y="0"/>
                </a:cubicBezTo>
                <a:close/>
              </a:path>
            </a:pathLst>
          </a:custGeom>
          <a:solidFill>
            <a:srgbClr val="009E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8" name="Freeform 9"/>
          <p:cNvSpPr/>
          <p:nvPr/>
        </p:nvSpPr>
        <p:spPr bwMode="auto">
          <a:xfrm>
            <a:off x="5749692" y="2412763"/>
            <a:ext cx="111125" cy="354012"/>
          </a:xfrm>
          <a:custGeom>
            <a:avLst/>
            <a:gdLst>
              <a:gd name="T0" fmla="*/ 2147483646 w 164"/>
              <a:gd name="T1" fmla="*/ 0 h 544"/>
              <a:gd name="T2" fmla="*/ 2147483646 w 164"/>
              <a:gd name="T3" fmla="*/ 2147483646 h 544"/>
              <a:gd name="T4" fmla="*/ 2147483646 w 164"/>
              <a:gd name="T5" fmla="*/ 2147483646 h 544"/>
              <a:gd name="T6" fmla="*/ 2147483646 w 164"/>
              <a:gd name="T7" fmla="*/ 2147483646 h 544"/>
              <a:gd name="T8" fmla="*/ 2147483646 w 164"/>
              <a:gd name="T9" fmla="*/ 2147483646 h 544"/>
              <a:gd name="T10" fmla="*/ 0 w 164"/>
              <a:gd name="T11" fmla="*/ 2147483646 h 544"/>
              <a:gd name="T12" fmla="*/ 2147483646 w 164"/>
              <a:gd name="T13" fmla="*/ 0 h 544"/>
              <a:gd name="T14" fmla="*/ 2147483646 w 164"/>
              <a:gd name="T15" fmla="*/ 0 h 544"/>
              <a:gd name="T16" fmla="*/ 2147483646 w 164"/>
              <a:gd name="T17" fmla="*/ 0 h 5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544">
                <a:moveTo>
                  <a:pt x="164" y="0"/>
                </a:moveTo>
                <a:lnTo>
                  <a:pt x="164" y="544"/>
                </a:lnTo>
                <a:lnTo>
                  <a:pt x="72" y="544"/>
                </a:lnTo>
                <a:lnTo>
                  <a:pt x="72" y="75"/>
                </a:lnTo>
                <a:lnTo>
                  <a:pt x="41" y="134"/>
                </a:lnTo>
                <a:lnTo>
                  <a:pt x="0" y="110"/>
                </a:lnTo>
                <a:lnTo>
                  <a:pt x="63" y="0"/>
                </a:lnTo>
                <a:lnTo>
                  <a:pt x="16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9" name="Freeform 10"/>
          <p:cNvSpPr/>
          <p:nvPr/>
        </p:nvSpPr>
        <p:spPr bwMode="auto">
          <a:xfrm>
            <a:off x="6081480" y="2412763"/>
            <a:ext cx="163512" cy="354012"/>
          </a:xfrm>
          <a:custGeom>
            <a:avLst/>
            <a:gdLst>
              <a:gd name="T0" fmla="*/ 2147483646 w 110"/>
              <a:gd name="T1" fmla="*/ 2147483646 h 249"/>
              <a:gd name="T2" fmla="*/ 2147483646 w 110"/>
              <a:gd name="T3" fmla="*/ 2147483646 h 249"/>
              <a:gd name="T4" fmla="*/ 2147483646 w 110"/>
              <a:gd name="T5" fmla="*/ 2147483646 h 249"/>
              <a:gd name="T6" fmla="*/ 2147483646 w 110"/>
              <a:gd name="T7" fmla="*/ 2147483646 h 249"/>
              <a:gd name="T8" fmla="*/ 2147483646 w 110"/>
              <a:gd name="T9" fmla="*/ 0 h 249"/>
              <a:gd name="T10" fmla="*/ 2147483646 w 110"/>
              <a:gd name="T11" fmla="*/ 0 h 249"/>
              <a:gd name="T12" fmla="*/ 2147483646 w 110"/>
              <a:gd name="T13" fmla="*/ 2147483646 h 249"/>
              <a:gd name="T14" fmla="*/ 0 w 110"/>
              <a:gd name="T15" fmla="*/ 2147483646 h 249"/>
              <a:gd name="T16" fmla="*/ 0 w 110"/>
              <a:gd name="T17" fmla="*/ 2147483646 h 249"/>
              <a:gd name="T18" fmla="*/ 2147483646 w 110"/>
              <a:gd name="T19" fmla="*/ 2147483646 h 249"/>
              <a:gd name="T20" fmla="*/ 2147483646 w 110"/>
              <a:gd name="T21" fmla="*/ 2147483646 h 249"/>
              <a:gd name="T22" fmla="*/ 2147483646 w 110"/>
              <a:gd name="T23" fmla="*/ 2147483646 h 249"/>
              <a:gd name="T24" fmla="*/ 2147483646 w 110"/>
              <a:gd name="T25" fmla="*/ 2147483646 h 249"/>
              <a:gd name="T26" fmla="*/ 0 w 110"/>
              <a:gd name="T27" fmla="*/ 2147483646 h 249"/>
              <a:gd name="T28" fmla="*/ 0 w 110"/>
              <a:gd name="T29" fmla="*/ 2147483646 h 249"/>
              <a:gd name="T30" fmla="*/ 2147483646 w 110"/>
              <a:gd name="T31" fmla="*/ 2147483646 h 249"/>
              <a:gd name="T32" fmla="*/ 2147483646 w 110"/>
              <a:gd name="T33" fmla="*/ 2147483646 h 249"/>
              <a:gd name="T34" fmla="*/ 2147483646 w 110"/>
              <a:gd name="T35" fmla="*/ 2147483646 h 249"/>
              <a:gd name="T36" fmla="*/ 2147483646 w 110"/>
              <a:gd name="T37" fmla="*/ 2147483646 h 2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0" h="249">
                <a:moveTo>
                  <a:pt x="105" y="98"/>
                </a:moveTo>
                <a:cubicBezTo>
                  <a:pt x="109" y="92"/>
                  <a:pt x="110" y="86"/>
                  <a:pt x="110" y="79"/>
                </a:cubicBezTo>
                <a:cubicBezTo>
                  <a:pt x="110" y="38"/>
                  <a:pt x="110" y="38"/>
                  <a:pt x="110" y="38"/>
                </a:cubicBezTo>
                <a:cubicBezTo>
                  <a:pt x="110" y="28"/>
                  <a:pt x="107" y="19"/>
                  <a:pt x="99" y="11"/>
                </a:cubicBezTo>
                <a:cubicBezTo>
                  <a:pt x="92" y="4"/>
                  <a:pt x="83" y="0"/>
                  <a:pt x="72" y="0"/>
                </a:cubicBezTo>
                <a:cubicBezTo>
                  <a:pt x="38" y="0"/>
                  <a:pt x="38" y="0"/>
                  <a:pt x="38" y="0"/>
                </a:cubicBezTo>
                <a:cubicBezTo>
                  <a:pt x="28" y="0"/>
                  <a:pt x="19" y="4"/>
                  <a:pt x="11" y="11"/>
                </a:cubicBezTo>
                <a:cubicBezTo>
                  <a:pt x="4" y="19"/>
                  <a:pt x="0" y="28"/>
                  <a:pt x="0" y="38"/>
                </a:cubicBezTo>
                <a:cubicBezTo>
                  <a:pt x="0" y="70"/>
                  <a:pt x="0" y="70"/>
                  <a:pt x="0" y="70"/>
                </a:cubicBezTo>
                <a:cubicBezTo>
                  <a:pt x="41" y="70"/>
                  <a:pt x="41" y="70"/>
                  <a:pt x="41" y="70"/>
                </a:cubicBezTo>
                <a:cubicBezTo>
                  <a:pt x="41" y="35"/>
                  <a:pt x="41" y="35"/>
                  <a:pt x="41" y="35"/>
                </a:cubicBezTo>
                <a:cubicBezTo>
                  <a:pt x="69" y="35"/>
                  <a:pt x="69" y="35"/>
                  <a:pt x="69" y="35"/>
                </a:cubicBezTo>
                <a:cubicBezTo>
                  <a:pt x="69" y="91"/>
                  <a:pt x="69" y="91"/>
                  <a:pt x="69" y="91"/>
                </a:cubicBezTo>
                <a:cubicBezTo>
                  <a:pt x="0" y="215"/>
                  <a:pt x="0" y="215"/>
                  <a:pt x="0" y="215"/>
                </a:cubicBezTo>
                <a:cubicBezTo>
                  <a:pt x="0" y="249"/>
                  <a:pt x="0" y="249"/>
                  <a:pt x="0" y="249"/>
                </a:cubicBezTo>
                <a:cubicBezTo>
                  <a:pt x="110" y="249"/>
                  <a:pt x="110" y="249"/>
                  <a:pt x="110" y="249"/>
                </a:cubicBezTo>
                <a:cubicBezTo>
                  <a:pt x="110" y="215"/>
                  <a:pt x="110" y="215"/>
                  <a:pt x="110" y="215"/>
                </a:cubicBezTo>
                <a:cubicBezTo>
                  <a:pt x="40" y="215"/>
                  <a:pt x="40" y="215"/>
                  <a:pt x="40" y="215"/>
                </a:cubicBezTo>
                <a:cubicBezTo>
                  <a:pt x="105" y="98"/>
                  <a:pt x="105" y="98"/>
                  <a:pt x="105" y="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10" name="Freeform 11"/>
          <p:cNvSpPr/>
          <p:nvPr/>
        </p:nvSpPr>
        <p:spPr bwMode="auto">
          <a:xfrm>
            <a:off x="5898123" y="2913543"/>
            <a:ext cx="165100" cy="355600"/>
          </a:xfrm>
          <a:custGeom>
            <a:avLst/>
            <a:gdLst>
              <a:gd name="T0" fmla="*/ 2147483646 w 111"/>
              <a:gd name="T1" fmla="*/ 0 h 250"/>
              <a:gd name="T2" fmla="*/ 2147483646 w 111"/>
              <a:gd name="T3" fmla="*/ 2147483646 h 250"/>
              <a:gd name="T4" fmla="*/ 2147483646 w 111"/>
              <a:gd name="T5" fmla="*/ 2147483646 h 250"/>
              <a:gd name="T6" fmla="*/ 2147483646 w 111"/>
              <a:gd name="T7" fmla="*/ 2147483646 h 250"/>
              <a:gd name="T8" fmla="*/ 2147483646 w 111"/>
              <a:gd name="T9" fmla="*/ 2147483646 h 250"/>
              <a:gd name="T10" fmla="*/ 2147483646 w 111"/>
              <a:gd name="T11" fmla="*/ 2147483646 h 250"/>
              <a:gd name="T12" fmla="*/ 2147483646 w 111"/>
              <a:gd name="T13" fmla="*/ 2147483646 h 250"/>
              <a:gd name="T14" fmla="*/ 2147483646 w 111"/>
              <a:gd name="T15" fmla="*/ 2147483646 h 250"/>
              <a:gd name="T16" fmla="*/ 2147483646 w 111"/>
              <a:gd name="T17" fmla="*/ 2147483646 h 250"/>
              <a:gd name="T18" fmla="*/ 2147483646 w 111"/>
              <a:gd name="T19" fmla="*/ 2147483646 h 250"/>
              <a:gd name="T20" fmla="*/ 2147483646 w 111"/>
              <a:gd name="T21" fmla="*/ 2147483646 h 250"/>
              <a:gd name="T22" fmla="*/ 2147483646 w 111"/>
              <a:gd name="T23" fmla="*/ 2147483646 h 250"/>
              <a:gd name="T24" fmla="*/ 2147483646 w 111"/>
              <a:gd name="T25" fmla="*/ 2147483646 h 250"/>
              <a:gd name="T26" fmla="*/ 0 w 111"/>
              <a:gd name="T27" fmla="*/ 2147483646 h 250"/>
              <a:gd name="T28" fmla="*/ 0 w 111"/>
              <a:gd name="T29" fmla="*/ 2147483646 h 250"/>
              <a:gd name="T30" fmla="*/ 2147483646 w 111"/>
              <a:gd name="T31" fmla="*/ 2147483646 h 250"/>
              <a:gd name="T32" fmla="*/ 2147483646 w 111"/>
              <a:gd name="T33" fmla="*/ 2147483646 h 250"/>
              <a:gd name="T34" fmla="*/ 2147483646 w 111"/>
              <a:gd name="T35" fmla="*/ 2147483646 h 250"/>
              <a:gd name="T36" fmla="*/ 2147483646 w 111"/>
              <a:gd name="T37" fmla="*/ 2147483646 h 250"/>
              <a:gd name="T38" fmla="*/ 2147483646 w 111"/>
              <a:gd name="T39" fmla="*/ 2147483646 h 250"/>
              <a:gd name="T40" fmla="*/ 2147483646 w 111"/>
              <a:gd name="T41" fmla="*/ 2147483646 h 250"/>
              <a:gd name="T42" fmla="*/ 2147483646 w 111"/>
              <a:gd name="T43" fmla="*/ 2147483646 h 250"/>
              <a:gd name="T44" fmla="*/ 2147483646 w 111"/>
              <a:gd name="T45" fmla="*/ 2147483646 h 250"/>
              <a:gd name="T46" fmla="*/ 2147483646 w 111"/>
              <a:gd name="T47" fmla="*/ 2147483646 h 250"/>
              <a:gd name="T48" fmla="*/ 2147483646 w 111"/>
              <a:gd name="T49" fmla="*/ 2147483646 h 250"/>
              <a:gd name="T50" fmla="*/ 0 w 111"/>
              <a:gd name="T51" fmla="*/ 2147483646 h 250"/>
              <a:gd name="T52" fmla="*/ 0 w 111"/>
              <a:gd name="T53" fmla="*/ 2147483646 h 250"/>
              <a:gd name="T54" fmla="*/ 2147483646 w 111"/>
              <a:gd name="T55" fmla="*/ 2147483646 h 250"/>
              <a:gd name="T56" fmla="*/ 2147483646 w 111"/>
              <a:gd name="T57" fmla="*/ 0 h 250"/>
              <a:gd name="T58" fmla="*/ 2147483646 w 111"/>
              <a:gd name="T59" fmla="*/ 0 h 2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11" h="250">
                <a:moveTo>
                  <a:pt x="73" y="0"/>
                </a:moveTo>
                <a:cubicBezTo>
                  <a:pt x="83" y="0"/>
                  <a:pt x="92" y="4"/>
                  <a:pt x="100" y="11"/>
                </a:cubicBezTo>
                <a:cubicBezTo>
                  <a:pt x="107" y="19"/>
                  <a:pt x="111" y="28"/>
                  <a:pt x="111" y="38"/>
                </a:cubicBezTo>
                <a:cubicBezTo>
                  <a:pt x="111" y="91"/>
                  <a:pt x="111" y="91"/>
                  <a:pt x="111" y="91"/>
                </a:cubicBezTo>
                <a:cubicBezTo>
                  <a:pt x="111" y="98"/>
                  <a:pt x="109" y="105"/>
                  <a:pt x="105" y="111"/>
                </a:cubicBezTo>
                <a:cubicBezTo>
                  <a:pt x="101" y="117"/>
                  <a:pt x="96" y="122"/>
                  <a:pt x="90" y="125"/>
                </a:cubicBezTo>
                <a:cubicBezTo>
                  <a:pt x="96" y="128"/>
                  <a:pt x="101" y="133"/>
                  <a:pt x="105" y="139"/>
                </a:cubicBezTo>
                <a:cubicBezTo>
                  <a:pt x="109" y="145"/>
                  <a:pt x="111" y="152"/>
                  <a:pt x="111" y="159"/>
                </a:cubicBezTo>
                <a:cubicBezTo>
                  <a:pt x="111" y="211"/>
                  <a:pt x="111" y="211"/>
                  <a:pt x="111" y="211"/>
                </a:cubicBezTo>
                <a:cubicBezTo>
                  <a:pt x="111" y="222"/>
                  <a:pt x="107" y="231"/>
                  <a:pt x="100" y="238"/>
                </a:cubicBezTo>
                <a:cubicBezTo>
                  <a:pt x="92" y="246"/>
                  <a:pt x="83" y="250"/>
                  <a:pt x="73" y="250"/>
                </a:cubicBezTo>
                <a:cubicBezTo>
                  <a:pt x="38" y="250"/>
                  <a:pt x="38" y="250"/>
                  <a:pt x="38" y="250"/>
                </a:cubicBezTo>
                <a:cubicBezTo>
                  <a:pt x="28" y="250"/>
                  <a:pt x="19" y="246"/>
                  <a:pt x="12" y="238"/>
                </a:cubicBezTo>
                <a:cubicBezTo>
                  <a:pt x="4" y="231"/>
                  <a:pt x="0" y="222"/>
                  <a:pt x="0" y="211"/>
                </a:cubicBezTo>
                <a:cubicBezTo>
                  <a:pt x="0" y="180"/>
                  <a:pt x="0" y="180"/>
                  <a:pt x="0" y="180"/>
                </a:cubicBezTo>
                <a:cubicBezTo>
                  <a:pt x="41" y="180"/>
                  <a:pt x="41" y="180"/>
                  <a:pt x="41" y="180"/>
                </a:cubicBezTo>
                <a:cubicBezTo>
                  <a:pt x="41" y="215"/>
                  <a:pt x="41" y="215"/>
                  <a:pt x="41" y="215"/>
                </a:cubicBezTo>
                <a:cubicBezTo>
                  <a:pt x="70" y="215"/>
                  <a:pt x="70" y="215"/>
                  <a:pt x="70" y="215"/>
                </a:cubicBezTo>
                <a:cubicBezTo>
                  <a:pt x="70" y="142"/>
                  <a:pt x="70" y="142"/>
                  <a:pt x="70" y="142"/>
                </a:cubicBezTo>
                <a:cubicBezTo>
                  <a:pt x="41" y="142"/>
                  <a:pt x="41" y="142"/>
                  <a:pt x="41" y="142"/>
                </a:cubicBezTo>
                <a:cubicBezTo>
                  <a:pt x="41" y="107"/>
                  <a:pt x="41" y="107"/>
                  <a:pt x="41" y="107"/>
                </a:cubicBezTo>
                <a:cubicBezTo>
                  <a:pt x="70" y="107"/>
                  <a:pt x="70" y="107"/>
                  <a:pt x="70" y="107"/>
                </a:cubicBezTo>
                <a:cubicBezTo>
                  <a:pt x="70" y="35"/>
                  <a:pt x="70" y="35"/>
                  <a:pt x="70" y="35"/>
                </a:cubicBezTo>
                <a:cubicBezTo>
                  <a:pt x="41" y="35"/>
                  <a:pt x="41" y="35"/>
                  <a:pt x="41" y="35"/>
                </a:cubicBezTo>
                <a:cubicBezTo>
                  <a:pt x="41" y="70"/>
                  <a:pt x="41" y="70"/>
                  <a:pt x="41" y="70"/>
                </a:cubicBezTo>
                <a:cubicBezTo>
                  <a:pt x="0" y="70"/>
                  <a:pt x="0" y="70"/>
                  <a:pt x="0" y="70"/>
                </a:cubicBezTo>
                <a:cubicBezTo>
                  <a:pt x="0" y="38"/>
                  <a:pt x="0" y="38"/>
                  <a:pt x="0" y="38"/>
                </a:cubicBezTo>
                <a:cubicBezTo>
                  <a:pt x="0" y="28"/>
                  <a:pt x="4" y="19"/>
                  <a:pt x="12" y="11"/>
                </a:cubicBezTo>
                <a:cubicBezTo>
                  <a:pt x="19" y="4"/>
                  <a:pt x="28" y="0"/>
                  <a:pt x="38" y="0"/>
                </a:cubicBezTo>
                <a:cubicBezTo>
                  <a:pt x="73" y="0"/>
                  <a:pt x="73" y="0"/>
                  <a:pt x="7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11" name="Freeform 42"/>
          <p:cNvSpPr>
            <a:spLocks noEditPoints="1"/>
          </p:cNvSpPr>
          <p:nvPr/>
        </p:nvSpPr>
        <p:spPr bwMode="auto">
          <a:xfrm>
            <a:off x="5732230" y="2109550"/>
            <a:ext cx="193675" cy="214313"/>
          </a:xfrm>
          <a:custGeom>
            <a:avLst/>
            <a:gdLst>
              <a:gd name="T0" fmla="*/ 2147483646 w 131"/>
              <a:gd name="T1" fmla="*/ 2147483646 h 151"/>
              <a:gd name="T2" fmla="*/ 2147483646 w 131"/>
              <a:gd name="T3" fmla="*/ 2147483646 h 151"/>
              <a:gd name="T4" fmla="*/ 2147483646 w 131"/>
              <a:gd name="T5" fmla="*/ 2147483646 h 151"/>
              <a:gd name="T6" fmla="*/ 2147483646 w 131"/>
              <a:gd name="T7" fmla="*/ 2147483646 h 151"/>
              <a:gd name="T8" fmla="*/ 2147483646 w 131"/>
              <a:gd name="T9" fmla="*/ 2147483646 h 151"/>
              <a:gd name="T10" fmla="*/ 2147483646 w 131"/>
              <a:gd name="T11" fmla="*/ 2147483646 h 151"/>
              <a:gd name="T12" fmla="*/ 2147483646 w 131"/>
              <a:gd name="T13" fmla="*/ 2147483646 h 151"/>
              <a:gd name="T14" fmla="*/ 2147483646 w 131"/>
              <a:gd name="T15" fmla="*/ 2147483646 h 151"/>
              <a:gd name="T16" fmla="*/ 2147483646 w 131"/>
              <a:gd name="T17" fmla="*/ 2147483646 h 151"/>
              <a:gd name="T18" fmla="*/ 2147483646 w 131"/>
              <a:gd name="T19" fmla="*/ 2147483646 h 151"/>
              <a:gd name="T20" fmla="*/ 2147483646 w 131"/>
              <a:gd name="T21" fmla="*/ 2147483646 h 151"/>
              <a:gd name="T22" fmla="*/ 2147483646 w 131"/>
              <a:gd name="T23" fmla="*/ 2147483646 h 151"/>
              <a:gd name="T24" fmla="*/ 2147483646 w 131"/>
              <a:gd name="T25" fmla="*/ 2147483646 h 151"/>
              <a:gd name="T26" fmla="*/ 2147483646 w 131"/>
              <a:gd name="T27" fmla="*/ 2147483646 h 151"/>
              <a:gd name="T28" fmla="*/ 2147483646 w 131"/>
              <a:gd name="T29" fmla="*/ 2147483646 h 151"/>
              <a:gd name="T30" fmla="*/ 2147483646 w 131"/>
              <a:gd name="T31" fmla="*/ 2147483646 h 151"/>
              <a:gd name="T32" fmla="*/ 2147483646 w 131"/>
              <a:gd name="T33" fmla="*/ 2147483646 h 151"/>
              <a:gd name="T34" fmla="*/ 2147483646 w 131"/>
              <a:gd name="T35" fmla="*/ 2147483646 h 151"/>
              <a:gd name="T36" fmla="*/ 2147483646 w 131"/>
              <a:gd name="T37" fmla="*/ 2147483646 h 151"/>
              <a:gd name="T38" fmla="*/ 2147483646 w 131"/>
              <a:gd name="T39" fmla="*/ 2147483646 h 151"/>
              <a:gd name="T40" fmla="*/ 2147483646 w 131"/>
              <a:gd name="T41" fmla="*/ 2147483646 h 151"/>
              <a:gd name="T42" fmla="*/ 2147483646 w 131"/>
              <a:gd name="T43" fmla="*/ 2147483646 h 151"/>
              <a:gd name="T44" fmla="*/ 2147483646 w 131"/>
              <a:gd name="T45" fmla="*/ 2147483646 h 151"/>
              <a:gd name="T46" fmla="*/ 2147483646 w 131"/>
              <a:gd name="T47" fmla="*/ 0 h 151"/>
              <a:gd name="T48" fmla="*/ 2147483646 w 131"/>
              <a:gd name="T49" fmla="*/ 2147483646 h 151"/>
              <a:gd name="T50" fmla="*/ 2147483646 w 131"/>
              <a:gd name="T51" fmla="*/ 0 h 151"/>
              <a:gd name="T52" fmla="*/ 2147483646 w 131"/>
              <a:gd name="T53" fmla="*/ 2147483646 h 151"/>
              <a:gd name="T54" fmla="*/ 2147483646 w 131"/>
              <a:gd name="T55" fmla="*/ 2147483646 h 151"/>
              <a:gd name="T56" fmla="*/ 2147483646 w 131"/>
              <a:gd name="T57" fmla="*/ 2147483646 h 151"/>
              <a:gd name="T58" fmla="*/ 2147483646 w 131"/>
              <a:gd name="T59" fmla="*/ 2147483646 h 151"/>
              <a:gd name="T60" fmla="*/ 2147483646 w 131"/>
              <a:gd name="T61" fmla="*/ 2147483646 h 151"/>
              <a:gd name="T62" fmla="*/ 2147483646 w 131"/>
              <a:gd name="T63" fmla="*/ 2147483646 h 151"/>
              <a:gd name="T64" fmla="*/ 2147483646 w 131"/>
              <a:gd name="T65" fmla="*/ 2147483646 h 151"/>
              <a:gd name="T66" fmla="*/ 2147483646 w 131"/>
              <a:gd name="T67" fmla="*/ 2147483646 h 151"/>
              <a:gd name="T68" fmla="*/ 2147483646 w 131"/>
              <a:gd name="T69" fmla="*/ 2147483646 h 151"/>
              <a:gd name="T70" fmla="*/ 2147483646 w 131"/>
              <a:gd name="T71" fmla="*/ 2147483646 h 151"/>
              <a:gd name="T72" fmla="*/ 2147483646 w 131"/>
              <a:gd name="T73" fmla="*/ 2147483646 h 151"/>
              <a:gd name="T74" fmla="*/ 2147483646 w 131"/>
              <a:gd name="T75" fmla="*/ 2147483646 h 151"/>
              <a:gd name="T76" fmla="*/ 2147483646 w 131"/>
              <a:gd name="T77" fmla="*/ 2147483646 h 151"/>
              <a:gd name="T78" fmla="*/ 2147483646 w 131"/>
              <a:gd name="T79" fmla="*/ 2147483646 h 151"/>
              <a:gd name="T80" fmla="*/ 0 w 131"/>
              <a:gd name="T81" fmla="*/ 2147483646 h 151"/>
              <a:gd name="T82" fmla="*/ 2147483646 w 131"/>
              <a:gd name="T83" fmla="*/ 2147483646 h 151"/>
              <a:gd name="T84" fmla="*/ 2147483646 w 131"/>
              <a:gd name="T85" fmla="*/ 2147483646 h 1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latin typeface="Arial" panose="020B0604020202020204"/>
              <a:ea typeface="宋体" panose="02010600030101010101" pitchFamily="2" charset="-122"/>
            </a:endParaRPr>
          </a:p>
        </p:txBody>
      </p:sp>
      <p:sp>
        <p:nvSpPr>
          <p:cNvPr id="12" name="Freeform 44"/>
          <p:cNvSpPr>
            <a:spLocks noEditPoints="1"/>
          </p:cNvSpPr>
          <p:nvPr/>
        </p:nvSpPr>
        <p:spPr bwMode="auto">
          <a:xfrm>
            <a:off x="6056623" y="2133362"/>
            <a:ext cx="214312" cy="204788"/>
          </a:xfrm>
          <a:custGeom>
            <a:avLst/>
            <a:gdLst>
              <a:gd name="T0" fmla="*/ 2147483646 w 143"/>
              <a:gd name="T1" fmla="*/ 2147483646 h 144"/>
              <a:gd name="T2" fmla="*/ 2147483646 w 143"/>
              <a:gd name="T3" fmla="*/ 2147483646 h 144"/>
              <a:gd name="T4" fmla="*/ 2147483646 w 143"/>
              <a:gd name="T5" fmla="*/ 2147483646 h 144"/>
              <a:gd name="T6" fmla="*/ 2147483646 w 143"/>
              <a:gd name="T7" fmla="*/ 2147483646 h 144"/>
              <a:gd name="T8" fmla="*/ 2147483646 w 143"/>
              <a:gd name="T9" fmla="*/ 2147483646 h 144"/>
              <a:gd name="T10" fmla="*/ 2147483646 w 143"/>
              <a:gd name="T11" fmla="*/ 2147483646 h 144"/>
              <a:gd name="T12" fmla="*/ 2147483646 w 143"/>
              <a:gd name="T13" fmla="*/ 2147483646 h 144"/>
              <a:gd name="T14" fmla="*/ 2147483646 w 143"/>
              <a:gd name="T15" fmla="*/ 2147483646 h 144"/>
              <a:gd name="T16" fmla="*/ 2147483646 w 143"/>
              <a:gd name="T17" fmla="*/ 2147483646 h 144"/>
              <a:gd name="T18" fmla="*/ 2147483646 w 143"/>
              <a:gd name="T19" fmla="*/ 2147483646 h 144"/>
              <a:gd name="T20" fmla="*/ 2147483646 w 143"/>
              <a:gd name="T21" fmla="*/ 2147483646 h 144"/>
              <a:gd name="T22" fmla="*/ 2147483646 w 143"/>
              <a:gd name="T23" fmla="*/ 2147483646 h 144"/>
              <a:gd name="T24" fmla="*/ 2147483646 w 143"/>
              <a:gd name="T25" fmla="*/ 2147483646 h 144"/>
              <a:gd name="T26" fmla="*/ 2147483646 w 143"/>
              <a:gd name="T27" fmla="*/ 2147483646 h 144"/>
              <a:gd name="T28" fmla="*/ 2147483646 w 143"/>
              <a:gd name="T29" fmla="*/ 2147483646 h 144"/>
              <a:gd name="T30" fmla="*/ 2147483646 w 143"/>
              <a:gd name="T31" fmla="*/ 2147483646 h 144"/>
              <a:gd name="T32" fmla="*/ 0 w 143"/>
              <a:gd name="T33" fmla="*/ 2147483646 h 144"/>
              <a:gd name="T34" fmla="*/ 2147483646 w 143"/>
              <a:gd name="T35" fmla="*/ 2147483646 h 144"/>
              <a:gd name="T36" fmla="*/ 2147483646 w 143"/>
              <a:gd name="T37" fmla="*/ 2147483646 h 144"/>
              <a:gd name="T38" fmla="*/ 2147483646 w 143"/>
              <a:gd name="T39" fmla="*/ 2147483646 h 144"/>
              <a:gd name="T40" fmla="*/ 2147483646 w 143"/>
              <a:gd name="T41" fmla="*/ 2147483646 h 144"/>
              <a:gd name="T42" fmla="*/ 2147483646 w 143"/>
              <a:gd name="T43" fmla="*/ 2147483646 h 144"/>
              <a:gd name="T44" fmla="*/ 2147483646 w 143"/>
              <a:gd name="T45" fmla="*/ 2147483646 h 144"/>
              <a:gd name="T46" fmla="*/ 2147483646 w 143"/>
              <a:gd name="T47" fmla="*/ 2147483646 h 144"/>
              <a:gd name="T48" fmla="*/ 2147483646 w 143"/>
              <a:gd name="T49" fmla="*/ 2147483646 h 144"/>
              <a:gd name="T50" fmla="*/ 2147483646 w 143"/>
              <a:gd name="T51" fmla="*/ 2147483646 h 144"/>
              <a:gd name="T52" fmla="*/ 2147483646 w 143"/>
              <a:gd name="T53" fmla="*/ 2147483646 h 144"/>
              <a:gd name="T54" fmla="*/ 2147483646 w 143"/>
              <a:gd name="T55" fmla="*/ 2147483646 h 144"/>
              <a:gd name="T56" fmla="*/ 2147483646 w 143"/>
              <a:gd name="T57" fmla="*/ 2147483646 h 144"/>
              <a:gd name="T58" fmla="*/ 2147483646 w 143"/>
              <a:gd name="T59" fmla="*/ 2147483646 h 144"/>
              <a:gd name="T60" fmla="*/ 2147483646 w 143"/>
              <a:gd name="T61" fmla="*/ 2147483646 h 144"/>
              <a:gd name="T62" fmla="*/ 2147483646 w 143"/>
              <a:gd name="T63" fmla="*/ 2147483646 h 144"/>
              <a:gd name="T64" fmla="*/ 2147483646 w 143"/>
              <a:gd name="T65" fmla="*/ 2147483646 h 144"/>
              <a:gd name="T66" fmla="*/ 2147483646 w 143"/>
              <a:gd name="T67" fmla="*/ 2147483646 h 144"/>
              <a:gd name="T68" fmla="*/ 2147483646 w 143"/>
              <a:gd name="T69" fmla="*/ 2147483646 h 144"/>
              <a:gd name="T70" fmla="*/ 2147483646 w 143"/>
              <a:gd name="T71" fmla="*/ 2147483646 h 144"/>
              <a:gd name="T72" fmla="*/ 2147483646 w 143"/>
              <a:gd name="T73" fmla="*/ 2147483646 h 1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3" h="144">
                <a:moveTo>
                  <a:pt x="70" y="40"/>
                </a:moveTo>
                <a:cubicBezTo>
                  <a:pt x="75" y="41"/>
                  <a:pt x="80" y="42"/>
                  <a:pt x="84" y="45"/>
                </a:cubicBezTo>
                <a:cubicBezTo>
                  <a:pt x="79" y="50"/>
                  <a:pt x="79" y="50"/>
                  <a:pt x="79" y="50"/>
                </a:cubicBezTo>
                <a:cubicBezTo>
                  <a:pt x="76" y="49"/>
                  <a:pt x="73" y="48"/>
                  <a:pt x="70" y="47"/>
                </a:cubicBezTo>
                <a:cubicBezTo>
                  <a:pt x="70" y="61"/>
                  <a:pt x="70" y="61"/>
                  <a:pt x="70" y="61"/>
                </a:cubicBezTo>
                <a:cubicBezTo>
                  <a:pt x="72" y="62"/>
                  <a:pt x="74" y="63"/>
                  <a:pt x="75" y="64"/>
                </a:cubicBezTo>
                <a:cubicBezTo>
                  <a:pt x="106" y="32"/>
                  <a:pt x="106" y="32"/>
                  <a:pt x="106" y="32"/>
                </a:cubicBezTo>
                <a:cubicBezTo>
                  <a:pt x="105" y="18"/>
                  <a:pt x="105" y="18"/>
                  <a:pt x="105" y="18"/>
                </a:cubicBezTo>
                <a:cubicBezTo>
                  <a:pt x="123" y="0"/>
                  <a:pt x="123" y="0"/>
                  <a:pt x="123" y="0"/>
                </a:cubicBezTo>
                <a:cubicBezTo>
                  <a:pt x="125" y="19"/>
                  <a:pt x="125" y="19"/>
                  <a:pt x="125" y="19"/>
                </a:cubicBezTo>
                <a:cubicBezTo>
                  <a:pt x="143" y="21"/>
                  <a:pt x="143" y="21"/>
                  <a:pt x="143" y="21"/>
                </a:cubicBezTo>
                <a:cubicBezTo>
                  <a:pt x="125" y="39"/>
                  <a:pt x="125" y="39"/>
                  <a:pt x="125" y="39"/>
                </a:cubicBezTo>
                <a:cubicBezTo>
                  <a:pt x="111" y="37"/>
                  <a:pt x="111" y="37"/>
                  <a:pt x="111" y="37"/>
                </a:cubicBezTo>
                <a:cubicBezTo>
                  <a:pt x="80" y="68"/>
                  <a:pt x="80" y="68"/>
                  <a:pt x="80" y="68"/>
                </a:cubicBezTo>
                <a:cubicBezTo>
                  <a:pt x="81" y="70"/>
                  <a:pt x="82" y="72"/>
                  <a:pt x="82" y="74"/>
                </a:cubicBezTo>
                <a:cubicBezTo>
                  <a:pt x="96" y="74"/>
                  <a:pt x="96" y="74"/>
                  <a:pt x="96" y="74"/>
                </a:cubicBezTo>
                <a:cubicBezTo>
                  <a:pt x="96" y="70"/>
                  <a:pt x="95" y="67"/>
                  <a:pt x="94" y="65"/>
                </a:cubicBezTo>
                <a:cubicBezTo>
                  <a:pt x="99" y="59"/>
                  <a:pt x="99" y="59"/>
                  <a:pt x="99" y="59"/>
                </a:cubicBezTo>
                <a:cubicBezTo>
                  <a:pt x="101" y="64"/>
                  <a:pt x="103" y="69"/>
                  <a:pt x="103" y="74"/>
                </a:cubicBezTo>
                <a:cubicBezTo>
                  <a:pt x="117" y="74"/>
                  <a:pt x="117" y="74"/>
                  <a:pt x="117" y="74"/>
                </a:cubicBezTo>
                <a:cubicBezTo>
                  <a:pt x="116" y="65"/>
                  <a:pt x="114" y="56"/>
                  <a:pt x="109" y="49"/>
                </a:cubicBezTo>
                <a:cubicBezTo>
                  <a:pt x="114" y="44"/>
                  <a:pt x="114" y="44"/>
                  <a:pt x="114" y="44"/>
                </a:cubicBezTo>
                <a:cubicBezTo>
                  <a:pt x="114" y="45"/>
                  <a:pt x="114" y="45"/>
                  <a:pt x="114" y="45"/>
                </a:cubicBezTo>
                <a:cubicBezTo>
                  <a:pt x="120" y="53"/>
                  <a:pt x="123" y="63"/>
                  <a:pt x="124" y="74"/>
                </a:cubicBezTo>
                <a:cubicBezTo>
                  <a:pt x="133" y="74"/>
                  <a:pt x="133" y="74"/>
                  <a:pt x="133" y="74"/>
                </a:cubicBezTo>
                <a:cubicBezTo>
                  <a:pt x="133" y="81"/>
                  <a:pt x="133" y="81"/>
                  <a:pt x="133" y="81"/>
                </a:cubicBezTo>
                <a:cubicBezTo>
                  <a:pt x="124" y="81"/>
                  <a:pt x="124" y="81"/>
                  <a:pt x="124" y="81"/>
                </a:cubicBezTo>
                <a:cubicBezTo>
                  <a:pt x="122" y="110"/>
                  <a:pt x="99" y="133"/>
                  <a:pt x="70" y="135"/>
                </a:cubicBezTo>
                <a:cubicBezTo>
                  <a:pt x="70" y="144"/>
                  <a:pt x="70" y="144"/>
                  <a:pt x="70" y="144"/>
                </a:cubicBezTo>
                <a:cubicBezTo>
                  <a:pt x="63" y="144"/>
                  <a:pt x="63" y="144"/>
                  <a:pt x="63" y="144"/>
                </a:cubicBezTo>
                <a:cubicBezTo>
                  <a:pt x="63" y="135"/>
                  <a:pt x="63" y="135"/>
                  <a:pt x="63" y="135"/>
                </a:cubicBezTo>
                <a:cubicBezTo>
                  <a:pt x="34" y="133"/>
                  <a:pt x="11" y="110"/>
                  <a:pt x="9" y="81"/>
                </a:cubicBezTo>
                <a:cubicBezTo>
                  <a:pt x="0" y="81"/>
                  <a:pt x="0" y="81"/>
                  <a:pt x="0" y="81"/>
                </a:cubicBezTo>
                <a:cubicBezTo>
                  <a:pt x="0" y="74"/>
                  <a:pt x="0" y="74"/>
                  <a:pt x="0" y="74"/>
                </a:cubicBezTo>
                <a:cubicBezTo>
                  <a:pt x="9" y="74"/>
                  <a:pt x="9" y="74"/>
                  <a:pt x="9" y="74"/>
                </a:cubicBezTo>
                <a:cubicBezTo>
                  <a:pt x="11" y="45"/>
                  <a:pt x="34" y="21"/>
                  <a:pt x="63" y="20"/>
                </a:cubicBezTo>
                <a:cubicBezTo>
                  <a:pt x="63" y="10"/>
                  <a:pt x="63" y="10"/>
                  <a:pt x="63" y="10"/>
                </a:cubicBezTo>
                <a:cubicBezTo>
                  <a:pt x="70" y="10"/>
                  <a:pt x="70" y="10"/>
                  <a:pt x="70" y="10"/>
                </a:cubicBezTo>
                <a:cubicBezTo>
                  <a:pt x="70" y="20"/>
                  <a:pt x="70" y="20"/>
                  <a:pt x="70" y="20"/>
                </a:cubicBezTo>
                <a:cubicBezTo>
                  <a:pt x="81" y="20"/>
                  <a:pt x="91" y="24"/>
                  <a:pt x="99" y="30"/>
                </a:cubicBezTo>
                <a:cubicBezTo>
                  <a:pt x="99" y="30"/>
                  <a:pt x="99" y="30"/>
                  <a:pt x="99" y="30"/>
                </a:cubicBezTo>
                <a:cubicBezTo>
                  <a:pt x="94" y="35"/>
                  <a:pt x="94" y="35"/>
                  <a:pt x="94" y="35"/>
                </a:cubicBezTo>
                <a:cubicBezTo>
                  <a:pt x="87" y="30"/>
                  <a:pt x="79" y="27"/>
                  <a:pt x="70" y="27"/>
                </a:cubicBezTo>
                <a:cubicBezTo>
                  <a:pt x="70" y="40"/>
                  <a:pt x="70" y="40"/>
                  <a:pt x="70" y="40"/>
                </a:cubicBezTo>
                <a:close/>
                <a:moveTo>
                  <a:pt x="82" y="81"/>
                </a:moveTo>
                <a:cubicBezTo>
                  <a:pt x="81" y="87"/>
                  <a:pt x="76" y="92"/>
                  <a:pt x="70" y="93"/>
                </a:cubicBezTo>
                <a:cubicBezTo>
                  <a:pt x="70" y="107"/>
                  <a:pt x="70" y="107"/>
                  <a:pt x="70" y="107"/>
                </a:cubicBezTo>
                <a:cubicBezTo>
                  <a:pt x="84" y="105"/>
                  <a:pt x="95" y="94"/>
                  <a:pt x="96" y="81"/>
                </a:cubicBezTo>
                <a:cubicBezTo>
                  <a:pt x="82" y="81"/>
                  <a:pt x="82" y="81"/>
                  <a:pt x="82" y="81"/>
                </a:cubicBezTo>
                <a:close/>
                <a:moveTo>
                  <a:pt x="63" y="93"/>
                </a:moveTo>
                <a:cubicBezTo>
                  <a:pt x="57" y="92"/>
                  <a:pt x="52" y="87"/>
                  <a:pt x="51" y="81"/>
                </a:cubicBezTo>
                <a:cubicBezTo>
                  <a:pt x="37" y="81"/>
                  <a:pt x="37" y="81"/>
                  <a:pt x="37" y="81"/>
                </a:cubicBezTo>
                <a:cubicBezTo>
                  <a:pt x="38" y="94"/>
                  <a:pt x="49" y="105"/>
                  <a:pt x="63" y="107"/>
                </a:cubicBezTo>
                <a:cubicBezTo>
                  <a:pt x="63" y="93"/>
                  <a:pt x="63" y="93"/>
                  <a:pt x="63" y="93"/>
                </a:cubicBezTo>
                <a:close/>
                <a:moveTo>
                  <a:pt x="51" y="74"/>
                </a:moveTo>
                <a:cubicBezTo>
                  <a:pt x="52" y="68"/>
                  <a:pt x="57" y="63"/>
                  <a:pt x="63" y="61"/>
                </a:cubicBezTo>
                <a:cubicBezTo>
                  <a:pt x="63" y="47"/>
                  <a:pt x="63" y="47"/>
                  <a:pt x="63" y="47"/>
                </a:cubicBezTo>
                <a:cubicBezTo>
                  <a:pt x="49" y="49"/>
                  <a:pt x="38" y="60"/>
                  <a:pt x="37" y="74"/>
                </a:cubicBezTo>
                <a:cubicBezTo>
                  <a:pt x="51" y="74"/>
                  <a:pt x="51" y="74"/>
                  <a:pt x="51" y="74"/>
                </a:cubicBezTo>
                <a:close/>
                <a:moveTo>
                  <a:pt x="63" y="27"/>
                </a:moveTo>
                <a:cubicBezTo>
                  <a:pt x="38" y="28"/>
                  <a:pt x="18" y="49"/>
                  <a:pt x="16" y="74"/>
                </a:cubicBezTo>
                <a:cubicBezTo>
                  <a:pt x="30" y="74"/>
                  <a:pt x="30" y="74"/>
                  <a:pt x="30" y="74"/>
                </a:cubicBezTo>
                <a:cubicBezTo>
                  <a:pt x="31" y="56"/>
                  <a:pt x="45" y="42"/>
                  <a:pt x="63" y="40"/>
                </a:cubicBezTo>
                <a:cubicBezTo>
                  <a:pt x="63" y="27"/>
                  <a:pt x="63" y="27"/>
                  <a:pt x="63" y="27"/>
                </a:cubicBezTo>
                <a:close/>
                <a:moveTo>
                  <a:pt x="63" y="128"/>
                </a:moveTo>
                <a:cubicBezTo>
                  <a:pt x="63" y="114"/>
                  <a:pt x="63" y="114"/>
                  <a:pt x="63" y="114"/>
                </a:cubicBezTo>
                <a:cubicBezTo>
                  <a:pt x="45" y="112"/>
                  <a:pt x="31" y="98"/>
                  <a:pt x="30" y="81"/>
                </a:cubicBezTo>
                <a:cubicBezTo>
                  <a:pt x="16" y="81"/>
                  <a:pt x="16" y="81"/>
                  <a:pt x="16" y="81"/>
                </a:cubicBezTo>
                <a:cubicBezTo>
                  <a:pt x="18" y="106"/>
                  <a:pt x="38" y="126"/>
                  <a:pt x="63" y="128"/>
                </a:cubicBezTo>
                <a:close/>
                <a:moveTo>
                  <a:pt x="70" y="114"/>
                </a:moveTo>
                <a:cubicBezTo>
                  <a:pt x="70" y="128"/>
                  <a:pt x="70" y="128"/>
                  <a:pt x="70" y="128"/>
                </a:cubicBezTo>
                <a:cubicBezTo>
                  <a:pt x="95" y="126"/>
                  <a:pt x="115" y="106"/>
                  <a:pt x="117" y="81"/>
                </a:cubicBezTo>
                <a:cubicBezTo>
                  <a:pt x="103" y="81"/>
                  <a:pt x="103" y="81"/>
                  <a:pt x="103" y="81"/>
                </a:cubicBezTo>
                <a:cubicBezTo>
                  <a:pt x="102" y="98"/>
                  <a:pt x="88" y="112"/>
                  <a:pt x="70"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black"/>
              </a:solidFill>
              <a:latin typeface="Arial" panose="020B0604020202020204"/>
              <a:ea typeface="宋体" panose="02010600030101010101" pitchFamily="2" charset="-122"/>
            </a:endParaRPr>
          </a:p>
        </p:txBody>
      </p:sp>
      <p:sp>
        <p:nvSpPr>
          <p:cNvPr id="42" name="文本框 18"/>
          <p:cNvSpPr txBox="1"/>
          <p:nvPr/>
        </p:nvSpPr>
        <p:spPr>
          <a:xfrm>
            <a:off x="5081355" y="2027000"/>
            <a:ext cx="776287" cy="398780"/>
          </a:xfrm>
          <a:prstGeom prst="rect">
            <a:avLst/>
          </a:prstGeom>
          <a:noFill/>
        </p:spPr>
        <p:txBody>
          <a:bodyPr wrap="square">
            <a:spAutoFit/>
          </a:bodyPr>
          <a:lstStyle/>
          <a:p>
            <a:pPr>
              <a:defRPr/>
            </a:pPr>
            <a:r>
              <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rPr>
              <a:t>降本</a:t>
            </a:r>
            <a:endParaRPr lang="zh-CN" altLang="en-US" sz="2000" b="1" kern="0" dirty="0">
              <a:solidFill>
                <a:prstClr val="white"/>
              </a:solidFill>
              <a:latin typeface="微软雅黑" panose="020B0503020204020204" pitchFamily="34" charset="-122"/>
              <a:ea typeface="微软雅黑" panose="020B0503020204020204" pitchFamily="34" charset="-122"/>
              <a:cs typeface="等线" panose="02010600030101010101" charset="-122"/>
            </a:endParaRPr>
          </a:p>
        </p:txBody>
      </p:sp>
      <p:sp>
        <p:nvSpPr>
          <p:cNvPr id="44" name="文本框 19"/>
          <p:cNvSpPr txBox="1">
            <a:spLocks noChangeArrowheads="1"/>
          </p:cNvSpPr>
          <p:nvPr/>
        </p:nvSpPr>
        <p:spPr bwMode="auto">
          <a:xfrm>
            <a:off x="6267217" y="2020650"/>
            <a:ext cx="7905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增效</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5" name="文本框 20"/>
          <p:cNvSpPr txBox="1">
            <a:spLocks noChangeArrowheads="1"/>
          </p:cNvSpPr>
          <p:nvPr/>
        </p:nvSpPr>
        <p:spPr bwMode="auto">
          <a:xfrm>
            <a:off x="5601102" y="3260916"/>
            <a:ext cx="7588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合规</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46" name="TextBox 11"/>
          <p:cNvSpPr txBox="1">
            <a:spLocks noChangeArrowheads="1"/>
          </p:cNvSpPr>
          <p:nvPr/>
        </p:nvSpPr>
        <p:spPr bwMode="auto">
          <a:xfrm flipH="1">
            <a:off x="783590" y="1499235"/>
            <a:ext cx="4019550" cy="2114550"/>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集成化设计</a:t>
            </a:r>
            <a:r>
              <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endParaRPr kumimoji="0" lang="en-US" altLang="zh-CN" sz="20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对危废仓库内有机废气的实时监测和预警；</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减少了设备数量；</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提高了系统的集成度和操作便利性。</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TextBox 11"/>
          <p:cNvSpPr txBox="1">
            <a:spLocks noChangeArrowheads="1"/>
          </p:cNvSpPr>
          <p:nvPr/>
        </p:nvSpPr>
        <p:spPr bwMode="auto">
          <a:xfrm flipH="1">
            <a:off x="7571898" y="1499289"/>
            <a:ext cx="3611563" cy="2231390"/>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0"/>
              </a:spcAft>
              <a:buClrTx/>
              <a:buSzTx/>
              <a:buFontTx/>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智能化管理</a:t>
            </a:r>
            <a:endPar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endParaRPr>
          </a:p>
          <a:p>
            <a:pPr marL="0" marR="0" lvl="0" indent="0" defTabSz="914400" eaLnBrk="1" fontAlgn="auto" latinLnBrk="0" hangingPunct="1">
              <a:lnSpc>
                <a:spcPct val="120000"/>
              </a:lnSpc>
              <a:spcBef>
                <a:spcPts val="0"/>
              </a:spcBef>
              <a:spcAft>
                <a:spcPts val="0"/>
              </a:spcAft>
              <a:buClrTx/>
              <a:buSzTx/>
              <a:buFontTx/>
              <a:buNone/>
              <a:defRPr/>
            </a:pPr>
            <a:endParaRPr kumimoji="0" lang="zh-CN" altLang="en-US"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自动响应不同的气体浓度，实现自动化的安全管理；</a:t>
            </a:r>
            <a:endParaRPr lang="zh-CN" altLang="en-US" b="1" dirty="0">
              <a:cs typeface="+mn-ea"/>
              <a:sym typeface="+mn-lt"/>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减少了人为操作错误；</a:t>
            </a:r>
            <a:endParaRPr lang="zh-CN" altLang="en-US" b="1" dirty="0">
              <a:cs typeface="+mn-ea"/>
              <a:sym typeface="+mn-lt"/>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提高了响应速度和处理效率。</a:t>
            </a:r>
            <a:endParaRPr lang="zh-CN" altLang="en-US" b="1" dirty="0">
              <a:cs typeface="+mn-ea"/>
              <a:sym typeface="+mn-lt"/>
            </a:endParaRPr>
          </a:p>
        </p:txBody>
      </p:sp>
      <p:sp>
        <p:nvSpPr>
          <p:cNvPr id="51" name="TextBox 11"/>
          <p:cNvSpPr txBox="1">
            <a:spLocks noChangeArrowheads="1"/>
          </p:cNvSpPr>
          <p:nvPr/>
        </p:nvSpPr>
        <p:spPr bwMode="auto">
          <a:xfrm flipH="1">
            <a:off x="909320" y="4841875"/>
            <a:ext cx="8349615" cy="1426210"/>
          </a:xfrm>
          <a:prstGeom prst="rect">
            <a:avLst/>
          </a:prstGeom>
          <a:solidFill>
            <a:srgbClr val="FFFFFF"/>
          </a:solidFill>
          <a:ln w="12700" cap="flat" cmpd="sng" algn="ctr">
            <a:noFill/>
            <a:prstDash val="solid"/>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lang="en-US" altLang="zh-CN"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   </a:t>
            </a:r>
            <a:r>
              <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rPr>
              <a:t>环保与安全双重保障</a:t>
            </a:r>
            <a:endPar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endParaRPr>
          </a:p>
          <a:p>
            <a:pPr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lang="zh-CN" altLang="en-US" sz="2000" b="1" kern="0" noProof="0" dirty="0">
              <a:ln>
                <a:noFill/>
              </a:ln>
              <a:solidFill>
                <a:schemeClr val="accent1"/>
              </a:solidFill>
              <a:effectLst/>
              <a:uLnTx/>
              <a:uFillTx/>
              <a:latin typeface="微软雅黑" panose="020B0503020204020204" pitchFamily="34" charset="-122"/>
              <a:ea typeface="微软雅黑" panose="020B0503020204020204" pitchFamily="34" charset="-122"/>
              <a:sym typeface="+mn-lt"/>
            </a:endParaRPr>
          </a:p>
          <a:p>
            <a:pPr marL="285750" marR="0" lvl="0" indent="-285750" defTabSz="914400" eaLnBrk="1" fontAlgn="auto" hangingPunct="1">
              <a:lnSpc>
                <a:spcPct val="130000"/>
              </a:lnSpc>
              <a:spcBef>
                <a:spcPts val="0"/>
              </a:spcBef>
              <a:spcAft>
                <a:spcPts val="0"/>
              </a:spcAft>
              <a:buClrTx/>
              <a:buSzTx/>
              <a:buFont typeface="Arial" panose="020B0604020202020204" pitchFamily="34" charset="0"/>
              <a:buChar char="•"/>
              <a:defRPr/>
            </a:pPr>
            <a:r>
              <a:rPr lang="zh-CN" altLang="en-US" b="1" dirty="0">
                <a:cs typeface="+mn-ea"/>
                <a:sym typeface="+mn-lt"/>
              </a:rPr>
              <a:t>同时满足环保和安全的要求，通过分级预防管控理念，既保证了危废仓库的环保合规性，又确保了仓库的安全运行</a:t>
            </a:r>
            <a:r>
              <a:rPr lang="en-US" altLang="zh-CN" b="1" dirty="0">
                <a:cs typeface="+mn-ea"/>
                <a:sym typeface="+mn-lt"/>
              </a:rPr>
              <a:t> </a:t>
            </a:r>
            <a:r>
              <a:rPr lang="zh-CN" altLang="en-US" b="1" dirty="0">
                <a:cs typeface="+mn-ea"/>
                <a:sym typeface="+mn-lt"/>
              </a:rPr>
              <a:t>。</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ea"/>
              <a:sym typeface="+mn-lt"/>
            </a:endParaRPr>
          </a:p>
        </p:txBody>
      </p:sp>
      <p:pic>
        <p:nvPicPr>
          <p:cNvPr id="61" name="图形 25"/>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6251365" y="3380586"/>
            <a:ext cx="180000" cy="180000"/>
          </a:xfrm>
          <a:prstGeom prst="rect">
            <a:avLst/>
          </a:prstGeom>
        </p:spPr>
      </p:pic>
      <p:pic>
        <p:nvPicPr>
          <p:cNvPr id="76" name="PA_图片 2" descr="C:\Users\Administrator\Desktop\f7d7060f540b6677161820d233704db5.png"/>
          <p:cNvPicPr>
            <a:picLocks noChangeAspect="1" noChangeArrowheads="1"/>
          </p:cNvPicPr>
          <p:nvPr>
            <p:custDataLst>
              <p:tags r:id="rId3"/>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635635" y="1494790"/>
            <a:ext cx="374015" cy="525780"/>
          </a:xfrm>
          <a:prstGeom prst="rect">
            <a:avLst/>
          </a:prstGeom>
          <a:noFill/>
          <a:extLst>
            <a:ext uri="{909E8E84-426E-40DD-AFC4-6F175D3DCCD1}">
              <a14:hiddenFill xmlns:a14="http://schemas.microsoft.com/office/drawing/2010/main">
                <a:solidFill>
                  <a:srgbClr val="FFFFFF"/>
                </a:solidFill>
              </a14:hiddenFill>
            </a:ext>
          </a:extLst>
        </p:spPr>
      </p:pic>
      <p:pic>
        <p:nvPicPr>
          <p:cNvPr id="79" name="PA_图片 2" descr="C:\Users\Administrator\Desktop\f7d7060f540b6677161820d233704db5.png"/>
          <p:cNvPicPr>
            <a:picLocks noChangeAspect="1" noChangeArrowheads="1"/>
          </p:cNvPicPr>
          <p:nvPr>
            <p:custDataLst>
              <p:tags r:id="rId5"/>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635635" y="4841875"/>
            <a:ext cx="374015" cy="492760"/>
          </a:xfrm>
          <a:prstGeom prst="rect">
            <a:avLst/>
          </a:prstGeom>
          <a:noFill/>
          <a:extLst>
            <a:ext uri="{909E8E84-426E-40DD-AFC4-6F175D3DCCD1}">
              <a14:hiddenFill xmlns:a14="http://schemas.microsoft.com/office/drawing/2010/main">
                <a:solidFill>
                  <a:srgbClr val="FFFFFF"/>
                </a:solidFill>
              </a14:hiddenFill>
            </a:ext>
          </a:extLst>
        </p:spPr>
      </p:pic>
      <p:pic>
        <p:nvPicPr>
          <p:cNvPr id="14" name="PA_图片 2" descr="C:\Users\Administrator\Desktop\f7d7060f540b6677161820d233704db5.png"/>
          <p:cNvPicPr>
            <a:picLocks noChangeAspect="1" noChangeArrowheads="1"/>
          </p:cNvPicPr>
          <p:nvPr>
            <p:custDataLst>
              <p:tags r:id="rId6"/>
            </p:custDataLst>
          </p:nvPr>
        </p:nvPicPr>
        <p:blipFill>
          <a:blip r:embed="rId4">
            <a:grayscl/>
            <a:extLst>
              <a:ext uri="{28A0092B-C50C-407E-A947-70E740481C1C}">
                <a14:useLocalDpi xmlns:a14="http://schemas.microsoft.com/office/drawing/2010/main" val="0"/>
              </a:ext>
            </a:extLst>
          </a:blip>
          <a:srcRect l="36204" t="-4213" r="18197" b="23863"/>
          <a:stretch>
            <a:fillRect/>
          </a:stretch>
        </p:blipFill>
        <p:spPr bwMode="auto">
          <a:xfrm>
            <a:off x="7425055" y="1494790"/>
            <a:ext cx="374015" cy="49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cs typeface="+mn-ea"/>
                <a:sym typeface="+mn-lt"/>
              </a:rPr>
              <a:t>应用场景</a:t>
            </a:r>
            <a:endParaRPr lang="zh-CN" altLang="en-US" dirty="0">
              <a:cs typeface="+mn-ea"/>
              <a:sym typeface="+mn-lt"/>
            </a:endParaRPr>
          </a:p>
        </p:txBody>
      </p:sp>
      <p:sp>
        <p:nvSpPr>
          <p:cNvPr id="7" name="矩形 6"/>
          <p:cNvSpPr/>
          <p:nvPr/>
        </p:nvSpPr>
        <p:spPr>
          <a:xfrm>
            <a:off x="797560" y="2159000"/>
            <a:ext cx="4839970" cy="2540000"/>
          </a:xfrm>
          <a:prstGeom prst="rect">
            <a:avLst/>
          </a:prstGeom>
        </p:spPr>
        <p:txBody>
          <a:bodyPr wrap="square">
            <a:noAutofit/>
          </a:bodyPr>
          <a:p>
            <a:pPr indent="0">
              <a:lnSpc>
                <a:spcPct val="150000"/>
              </a:lnSpc>
              <a:buFont typeface="Arial" panose="020B0604020202020204" pitchFamily="34" charset="0"/>
              <a:buNone/>
            </a:pPr>
            <a:r>
              <a:rPr lang="zh-CN" altLang="en-US" b="1" dirty="0">
                <a:cs typeface="+mn-ea"/>
                <a:sym typeface="+mn-lt"/>
              </a:rPr>
              <a:t>“危废哨兵”安全环保协同管控系统的应用场景广泛，主要针对需要严格管理危险废物和挥发性有机化合物（VOCs）排放的场所，包括：化工企业危废仓库、石油和天然气行业、制药行业、电子制造行业、涂装和印刷行业、环保行业等。</a:t>
            </a:r>
            <a:endParaRPr lang="en-US" altLang="zh-CN" b="1" dirty="0">
              <a:cs typeface="+mn-ea"/>
              <a:sym typeface="+mn-lt"/>
            </a:endParaRPr>
          </a:p>
        </p:txBody>
      </p:sp>
      <p:pic>
        <p:nvPicPr>
          <p:cNvPr id="11" name="图片 10" descr="C:/Users/admin/Desktop/11.11-11.15/微信图片_20241113111953.png微信图片_20241113111953"/>
          <p:cNvPicPr>
            <a:picLocks noChangeAspect="1"/>
          </p:cNvPicPr>
          <p:nvPr/>
        </p:nvPicPr>
        <p:blipFill>
          <a:blip r:embed="rId1"/>
          <a:srcRect l="825" r="825"/>
          <a:stretch>
            <a:fillRect/>
          </a:stretch>
        </p:blipFill>
        <p:spPr>
          <a:xfrm>
            <a:off x="6058535" y="1850390"/>
            <a:ext cx="5697855" cy="3157220"/>
          </a:xfrm>
          <a:prstGeom prst="rect">
            <a:avLst/>
          </a:prstGeom>
        </p:spPr>
      </p:pic>
    </p:spTree>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PA" val="v5.2.4"/>
</p:tagLst>
</file>

<file path=ppt/tags/tag19.xml><?xml version="1.0" encoding="utf-8"?>
<p:tagLst xmlns:p="http://schemas.openxmlformats.org/presentationml/2006/main">
  <p:tag name="ISLIDE.ICON" val="#16765;"/>
</p:tagLst>
</file>

<file path=ppt/tags/tag2.xml><?xml version="1.0" encoding="utf-8"?>
<p:tagLst xmlns:p="http://schemas.openxmlformats.org/presentationml/2006/main">
  <p:tag name="PA" val="v5.2.4"/>
</p:tagLst>
</file>

<file path=ppt/tags/tag20.xml><?xml version="1.0" encoding="utf-8"?>
<p:tagLst xmlns:p="http://schemas.openxmlformats.org/presentationml/2006/main">
  <p:tag name="ISLIDE.ICON" val="#16765;"/>
</p:tagLst>
</file>

<file path=ppt/tags/tag21.xml><?xml version="1.0" encoding="utf-8"?>
<p:tagLst xmlns:p="http://schemas.openxmlformats.org/presentationml/2006/main">
  <p:tag name="KSO_WM_DIAGRAM_VIRTUALLY_FRAME" val="{&quot;height&quot;:186.55,&quot;left&quot;:48.95,&quot;top&quot;:325.65,&quot;width&quot;:860.3}"/>
</p:tagLst>
</file>

<file path=ppt/tags/tag22.xml><?xml version="1.0" encoding="utf-8"?>
<p:tagLst xmlns:p="http://schemas.openxmlformats.org/presentationml/2006/main">
  <p:tag name="KSO_WM_DIAGRAM_VIRTUALLY_FRAME" val="{&quot;height&quot;:186.55,&quot;left&quot;:48.95,&quot;top&quot;:325.65,&quot;width&quot;:860.3}"/>
</p:tagLst>
</file>

<file path=ppt/tags/tag23.xml><?xml version="1.0" encoding="utf-8"?>
<p:tagLst xmlns:p="http://schemas.openxmlformats.org/presentationml/2006/main">
  <p:tag name="KSO_WM_DIAGRAM_VIRTUALLY_FRAME" val="{&quot;height&quot;:186.55,&quot;left&quot;:48.95,&quot;top&quot;:325.65,&quot;width&quot;:860.3}"/>
</p:tagLst>
</file>

<file path=ppt/tags/tag24.xml><?xml version="1.0" encoding="utf-8"?>
<p:tagLst xmlns:p="http://schemas.openxmlformats.org/presentationml/2006/main">
  <p:tag name="KSO_WM_DIAGRAM_VIRTUALLY_FRAME" val="{&quot;height&quot;:186.55,&quot;left&quot;:48.95,&quot;top&quot;:325.65,&quot;width&quot;:860.3}"/>
</p:tagLst>
</file>

<file path=ppt/tags/tag25.xml><?xml version="1.0" encoding="utf-8"?>
<p:tagLst xmlns:p="http://schemas.openxmlformats.org/presentationml/2006/main">
  <p:tag name="KSO_WM_DIAGRAM_VIRTUALLY_FRAME" val="{&quot;height&quot;:186.55,&quot;left&quot;:48.95,&quot;top&quot;:325.65,&quot;width&quot;:860.3}"/>
</p:tagLst>
</file>

<file path=ppt/tags/tag26.xml><?xml version="1.0" encoding="utf-8"?>
<p:tagLst xmlns:p="http://schemas.openxmlformats.org/presentationml/2006/main">
  <p:tag name="KSO_WM_DIAGRAM_VIRTUALLY_FRAME" val="{&quot;height&quot;:186.55,&quot;left&quot;:48.95,&quot;top&quot;:325.65,&quot;width&quot;:860.3}"/>
</p:tagLst>
</file>

<file path=ppt/tags/tag27.xml><?xml version="1.0" encoding="utf-8"?>
<p:tagLst xmlns:p="http://schemas.openxmlformats.org/presentationml/2006/main">
  <p:tag name="KSO_WM_DIAGRAM_VIRTUALLY_FRAME" val="{&quot;height&quot;:186.55,&quot;left&quot;:48.95,&quot;top&quot;:325.65,&quot;width&quot;:860.3}"/>
</p:tagLst>
</file>

<file path=ppt/tags/tag28.xml><?xml version="1.0" encoding="utf-8"?>
<p:tagLst xmlns:p="http://schemas.openxmlformats.org/presentationml/2006/main">
  <p:tag name="KSO_WM_DIAGRAM_VIRTUALLY_FRAME" val="{&quot;height&quot;:186.55,&quot;left&quot;:48.95,&quot;top&quot;:325.65,&quot;width&quot;:860.3}"/>
</p:tagLst>
</file>

<file path=ppt/tags/tag29.xml><?xml version="1.0" encoding="utf-8"?>
<p:tagLst xmlns:p="http://schemas.openxmlformats.org/presentationml/2006/main">
  <p:tag name="KSO_WM_DIAGRAM_VIRTUALLY_FRAME" val="{&quot;height&quot;:186.55,&quot;left&quot;:48.95,&quot;top&quot;:325.65,&quot;width&quot;:860.3}"/>
</p:tagLst>
</file>

<file path=ppt/tags/tag3.xml><?xml version="1.0" encoding="utf-8"?>
<p:tagLst xmlns:p="http://schemas.openxmlformats.org/presentationml/2006/main">
  <p:tag name="PA" val="v5.2.4"/>
</p:tagLst>
</file>

<file path=ppt/tags/tag30.xml><?xml version="1.0" encoding="utf-8"?>
<p:tagLst xmlns:p="http://schemas.openxmlformats.org/presentationml/2006/main">
  <p:tag name="KSO_WM_DIAGRAM_VIRTUALLY_FRAME" val="{&quot;height&quot;:186.55,&quot;left&quot;:48.95,&quot;top&quot;:325.65,&quot;width&quot;:860.3}"/>
</p:tagLst>
</file>

<file path=ppt/tags/tag31.xml><?xml version="1.0" encoding="utf-8"?>
<p:tagLst xmlns:p="http://schemas.openxmlformats.org/presentationml/2006/main">
  <p:tag name="KSO_WM_DIAGRAM_VIRTUALLY_FRAME" val="{&quot;height&quot;:186.55,&quot;left&quot;:48.95,&quot;top&quot;:325.65,&quot;width&quot;:860.3}"/>
</p:tagLst>
</file>

<file path=ppt/tags/tag32.xml><?xml version="1.0" encoding="utf-8"?>
<p:tagLst xmlns:p="http://schemas.openxmlformats.org/presentationml/2006/main">
  <p:tag name="KSO_WM_DIAGRAM_VIRTUALLY_FRAME" val="{&quot;height&quot;:186.55,&quot;left&quot;:48.95,&quot;top&quot;:325.65,&quot;width&quot;:860.3}"/>
</p:tagLst>
</file>

<file path=ppt/tags/tag33.xml><?xml version="1.0" encoding="utf-8"?>
<p:tagLst xmlns:p="http://schemas.openxmlformats.org/presentationml/2006/main">
  <p:tag name="KSO_WM_DIAGRAM_VIRTUALLY_FRAME" val="{&quot;height&quot;:186.55,&quot;left&quot;:48.95,&quot;top&quot;:325.65,&quot;width&quot;:860.3}"/>
</p:tagLst>
</file>

<file path=ppt/tags/tag34.xml><?xml version="1.0" encoding="utf-8"?>
<p:tagLst xmlns:p="http://schemas.openxmlformats.org/presentationml/2006/main">
  <p:tag name="KSO_WM_DIAGRAM_VIRTUALLY_FRAME" val="{&quot;height&quot;:186.55,&quot;left&quot;:48.95,&quot;top&quot;:325.65,&quot;width&quot;:860.3}"/>
</p:tagLst>
</file>

<file path=ppt/tags/tag35.xml><?xml version="1.0" encoding="utf-8"?>
<p:tagLst xmlns:p="http://schemas.openxmlformats.org/presentationml/2006/main">
  <p:tag name="KSO_WM_DIAGRAM_VIRTUALLY_FRAME" val="{&quot;height&quot;:186.55,&quot;left&quot;:48.95,&quot;top&quot;:325.65,&quot;width&quot;:860.3}"/>
</p:tagLst>
</file>

<file path=ppt/tags/tag36.xml><?xml version="1.0" encoding="utf-8"?>
<p:tagLst xmlns:p="http://schemas.openxmlformats.org/presentationml/2006/main">
  <p:tag name="KSO_WM_DIAGRAM_VIRTUALLY_FRAME" val="{&quot;height&quot;:186.55,&quot;left&quot;:48.95,&quot;top&quot;:325.65,&quot;width&quot;:860.3}"/>
</p:tagLst>
</file>

<file path=ppt/tags/tag37.xml><?xml version="1.0" encoding="utf-8"?>
<p:tagLst xmlns:p="http://schemas.openxmlformats.org/presentationml/2006/main">
  <p:tag name="KSO_WM_DIAGRAM_VIRTUALLY_FRAME" val="{&quot;height&quot;:186.55,&quot;left&quot;:48.95,&quot;top&quot;:325.65,&quot;width&quot;:860.3}"/>
</p:tagLst>
</file>

<file path=ppt/tags/tag38.xml><?xml version="1.0" encoding="utf-8"?>
<p:tagLst xmlns:p="http://schemas.openxmlformats.org/presentationml/2006/main">
  <p:tag name="KSO_WM_DIAGRAM_VIRTUALLY_FRAME" val="{&quot;height&quot;:186.55,&quot;left&quot;:48.95,&quot;top&quot;:325.65,&quot;width&quot;:860.3}"/>
</p:tagLst>
</file>

<file path=ppt/tags/tag39.xml><?xml version="1.0" encoding="utf-8"?>
<p:tagLst xmlns:p="http://schemas.openxmlformats.org/presentationml/2006/main">
  <p:tag name="KSO_WM_DIAGRAM_VIRTUALLY_FRAME" val="{&quot;height&quot;:186.55,&quot;left&quot;:48.95,&quot;top&quot;:325.65,&quot;width&quot;:860.3}"/>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KSO_WM_DIAGRAM_VIRTUALLY_FRAME" val="{&quot;height&quot;:186.55,&quot;left&quot;:48.95,&quot;top&quot;:325.65,&quot;width&quot;:860.3}"/>
</p:tagLst>
</file>

<file path=ppt/tags/tag41.xml><?xml version="1.0" encoding="utf-8"?>
<p:tagLst xmlns:p="http://schemas.openxmlformats.org/presentationml/2006/main">
  <p:tag name="ISLIDE.ICON" val="#16765;"/>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KSO_WPP_MARK_KEY" val="264d16cd-839d-4aa7-99a7-ac9bcced51da"/>
  <p:tag name="COMMONDATA" val="eyJoZGlkIjoiYzZjMTQ4NmQzMzY1NDJjNzYyOGYzNzcwNmQyOWYwY2MifQ=="/>
  <p:tag name="commondata" val="eyJoZGlkIjoiMWU0Njg4NDVjODdlOTZmMDNmZDRmNjA4YzQ2YWI2MTAifQ=="/>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47">
      <a:dk1>
        <a:sysClr val="windowText" lastClr="000000"/>
      </a:dk1>
      <a:lt1>
        <a:sysClr val="window" lastClr="FFFFFF"/>
      </a:lt1>
      <a:dk2>
        <a:srgbClr val="44546A"/>
      </a:dk2>
      <a:lt2>
        <a:srgbClr val="E7E6E6"/>
      </a:lt2>
      <a:accent1>
        <a:srgbClr val="FF7111"/>
      </a:accent1>
      <a:accent2>
        <a:srgbClr val="E41E0F"/>
      </a:accent2>
      <a:accent3>
        <a:srgbClr val="172B8C"/>
      </a:accent3>
      <a:accent4>
        <a:srgbClr val="2CA594"/>
      </a:accent4>
      <a:accent5>
        <a:srgbClr val="A2C902"/>
      </a:accent5>
      <a:accent6>
        <a:srgbClr val="068D49"/>
      </a:accent6>
      <a:hlink>
        <a:srgbClr val="0563C1"/>
      </a:hlink>
      <a:folHlink>
        <a:srgbClr val="954F72"/>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3A120C"/>
      </a:dk2>
      <a:lt2>
        <a:srgbClr val="FDF5F4"/>
      </a:lt2>
      <a:accent1>
        <a:srgbClr val="BA3926"/>
      </a:accent1>
      <a:accent2>
        <a:srgbClr val="B43719"/>
      </a:accent2>
      <a:accent3>
        <a:srgbClr val="BC4126"/>
      </a:accent3>
      <a:accent4>
        <a:srgbClr val="C5482E"/>
      </a:accent4>
      <a:accent5>
        <a:srgbClr val="B7411D"/>
      </a:accent5>
      <a:accent6>
        <a:srgbClr val="E66448"/>
      </a:accent6>
      <a:hlink>
        <a:srgbClr val="0026E5"/>
      </a:hlink>
      <a:folHlink>
        <a:srgbClr val="7E1FAD"/>
      </a:folHlink>
    </a:clrScheme>
    <a:fontScheme name="阿里巴巴">
      <a:majorFont>
        <a:latin typeface="Arial"/>
        <a:ea typeface="汉仪雅酷黑简"/>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通用模板</Template>
  <TotalTime>0</TotalTime>
  <Words>987</Words>
  <Application>WPS 演示</Application>
  <PresentationFormat>宽屏</PresentationFormat>
  <Paragraphs>86</Paragraphs>
  <Slides>6</Slides>
  <Notes>3</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6</vt:i4>
      </vt:variant>
    </vt:vector>
  </HeadingPairs>
  <TitlesOfParts>
    <vt:vector size="33" baseType="lpstr">
      <vt:lpstr>Arial</vt:lpstr>
      <vt:lpstr>宋体</vt:lpstr>
      <vt:lpstr>Wingdings</vt:lpstr>
      <vt:lpstr>阿里巴巴普惠体 B</vt:lpstr>
      <vt:lpstr>汉仪雅酷黑简</vt:lpstr>
      <vt:lpstr>黑体</vt:lpstr>
      <vt:lpstr>Radikal</vt:lpstr>
      <vt:lpstr>阿里巴巴普惠体 R</vt:lpstr>
      <vt:lpstr>微软雅黑</vt:lpstr>
      <vt:lpstr>Bahnschrift</vt:lpstr>
      <vt:lpstr>Arial Black</vt:lpstr>
      <vt:lpstr>Open Sans</vt:lpstr>
      <vt:lpstr>AMGDT</vt:lpstr>
      <vt:lpstr>Agency FB</vt:lpstr>
      <vt:lpstr>Trebuchet MS</vt:lpstr>
      <vt:lpstr>Arial Unicode MS</vt:lpstr>
      <vt:lpstr>等线</vt:lpstr>
      <vt:lpstr>Calibri</vt:lpstr>
      <vt:lpstr>阿里巴巴普惠体 R</vt:lpstr>
      <vt:lpstr>Wingdings</vt:lpstr>
      <vt:lpstr>Arial</vt:lpstr>
      <vt:lpstr>仿宋_GB2312</vt:lpstr>
      <vt:lpstr>Times New Roman</vt:lpstr>
      <vt:lpstr>仿宋</vt:lpstr>
      <vt:lpstr>helvetica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Edison</dc:creator>
  <cp:lastModifiedBy>.</cp:lastModifiedBy>
  <cp:revision>44</cp:revision>
  <dcterms:created xsi:type="dcterms:W3CDTF">2024-06-01T01:00:00Z</dcterms:created>
  <dcterms:modified xsi:type="dcterms:W3CDTF">2024-11-13T05:06:41Z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SaveFontToCloudKey">
    <vt:lpwstr>346025640_embed</vt:lpwstr>
  </property>
  <property fmtid="{D5CDD505-2E9C-101B-9397-08002B2CF9AE}" pid="3" name="ICV">
    <vt:lpwstr>0E7D4182D7BD4A649454E60FA934F93F_13</vt:lpwstr>
  </property>
  <property fmtid="{D5CDD505-2E9C-101B-9397-08002B2CF9AE}" pid="4" name="KSOProductBuildVer">
    <vt:lpwstr>2052-12.1.0.18608</vt:lpwstr>
  </property>
</Properties>
</file>